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6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7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4"/>
    <p:sldMasterId id="2147483663" r:id="rId5"/>
    <p:sldMasterId id="2147483803" r:id="rId6"/>
    <p:sldMasterId id="2147483831" r:id="rId7"/>
    <p:sldMasterId id="2147483847" r:id="rId8"/>
    <p:sldMasterId id="2147483859" r:id="rId9"/>
    <p:sldMasterId id="2147483871" r:id="rId10"/>
  </p:sldMasterIdLst>
  <p:sldIdLst>
    <p:sldId id="290" r:id="rId11"/>
    <p:sldId id="294" r:id="rId12"/>
    <p:sldId id="295" r:id="rId13"/>
    <p:sldId id="297" r:id="rId14"/>
    <p:sldId id="293" r:id="rId15"/>
    <p:sldId id="267" r:id="rId16"/>
    <p:sldId id="305" r:id="rId17"/>
    <p:sldId id="278" r:id="rId18"/>
    <p:sldId id="279" r:id="rId19"/>
    <p:sldId id="308" r:id="rId20"/>
    <p:sldId id="263" r:id="rId21"/>
    <p:sldId id="307" r:id="rId22"/>
    <p:sldId id="310" r:id="rId23"/>
    <p:sldId id="315" r:id="rId24"/>
    <p:sldId id="262" r:id="rId25"/>
    <p:sldId id="316" r:id="rId26"/>
    <p:sldId id="264" r:id="rId27"/>
    <p:sldId id="320" r:id="rId28"/>
    <p:sldId id="265" r:id="rId29"/>
    <p:sldId id="321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A684F4-1F8B-426E-BD08-24AB55A60548}" v="123" dt="2020-06-11T01:14:18.711"/>
  </p1510:revLst>
</p1510:revInfo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801" autoAdjust="0"/>
  </p:normalViewPr>
  <p:slideViewPr>
    <p:cSldViewPr snapToGrid="0" snapToObjects="1">
      <p:cViewPr varScale="1">
        <p:scale>
          <a:sx n="76" d="100"/>
          <a:sy n="76" d="100"/>
        </p:scale>
        <p:origin x="100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3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microsoft.com/office/2015/10/relationships/revisionInfo" Target="revisionInfo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microsoft.com/office/2016/11/relationships/changesInfo" Target="changesInfos/changesInfo1.xml"/><Relationship Id="rId8" Type="http://schemas.openxmlformats.org/officeDocument/2006/relationships/slideMaster" Target="slideMasters/slideMaster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m Cavaye" userId="ee3797a8-082d-439f-8172-0b8ced5b0d6a" providerId="ADAL" clId="{108EBFA1-CA17-4F1A-A3B4-ABA9C94DC1BF}"/>
    <pc:docChg chg="undo custSel addSld delSld modSld sldOrd delMainMaster modMainMaster">
      <pc:chgData name="Jim Cavaye" userId="ee3797a8-082d-439f-8172-0b8ced5b0d6a" providerId="ADAL" clId="{108EBFA1-CA17-4F1A-A3B4-ABA9C94DC1BF}" dt="2020-06-11T01:14:40.790" v="696" actId="20577"/>
      <pc:docMkLst>
        <pc:docMk/>
      </pc:docMkLst>
      <pc:sldChg chg="ord">
        <pc:chgData name="Jim Cavaye" userId="ee3797a8-082d-439f-8172-0b8ced5b0d6a" providerId="ADAL" clId="{108EBFA1-CA17-4F1A-A3B4-ABA9C94DC1BF}" dt="2020-06-11T00:40:02.927" v="490"/>
        <pc:sldMkLst>
          <pc:docMk/>
          <pc:sldMk cId="1848518600" sldId="262"/>
        </pc:sldMkLst>
      </pc:sldChg>
      <pc:sldChg chg="ord">
        <pc:chgData name="Jim Cavaye" userId="ee3797a8-082d-439f-8172-0b8ced5b0d6a" providerId="ADAL" clId="{108EBFA1-CA17-4F1A-A3B4-ABA9C94DC1BF}" dt="2020-06-11T01:13:29.029" v="671"/>
        <pc:sldMkLst>
          <pc:docMk/>
          <pc:sldMk cId="1972714924" sldId="263"/>
        </pc:sldMkLst>
      </pc:sldChg>
      <pc:sldChg chg="ord">
        <pc:chgData name="Jim Cavaye" userId="ee3797a8-082d-439f-8172-0b8ced5b0d6a" providerId="ADAL" clId="{108EBFA1-CA17-4F1A-A3B4-ABA9C94DC1BF}" dt="2020-06-11T00:40:32.651" v="491"/>
        <pc:sldMkLst>
          <pc:docMk/>
          <pc:sldMk cId="574773026" sldId="264"/>
        </pc:sldMkLst>
      </pc:sldChg>
      <pc:sldChg chg="ord">
        <pc:chgData name="Jim Cavaye" userId="ee3797a8-082d-439f-8172-0b8ced5b0d6a" providerId="ADAL" clId="{108EBFA1-CA17-4F1A-A3B4-ABA9C94DC1BF}" dt="2020-06-11T00:40:38.749" v="493"/>
        <pc:sldMkLst>
          <pc:docMk/>
          <pc:sldMk cId="3889717028" sldId="265"/>
        </pc:sldMkLst>
      </pc:sldChg>
      <pc:sldChg chg="del ord">
        <pc:chgData name="Jim Cavaye" userId="ee3797a8-082d-439f-8172-0b8ced5b0d6a" providerId="ADAL" clId="{108EBFA1-CA17-4F1A-A3B4-ABA9C94DC1BF}" dt="2020-06-11T00:48:56.368" v="582" actId="2696"/>
        <pc:sldMkLst>
          <pc:docMk/>
          <pc:sldMk cId="4258611171" sldId="266"/>
        </pc:sldMkLst>
      </pc:sldChg>
      <pc:sldChg chg="ord">
        <pc:chgData name="Jim Cavaye" userId="ee3797a8-082d-439f-8172-0b8ced5b0d6a" providerId="ADAL" clId="{108EBFA1-CA17-4F1A-A3B4-ABA9C94DC1BF}" dt="2020-06-11T00:23:43.970" v="361"/>
        <pc:sldMkLst>
          <pc:docMk/>
          <pc:sldMk cId="2053358802" sldId="267"/>
        </pc:sldMkLst>
      </pc:sldChg>
      <pc:sldChg chg="addSp delSp modSp ord">
        <pc:chgData name="Jim Cavaye" userId="ee3797a8-082d-439f-8172-0b8ced5b0d6a" providerId="ADAL" clId="{108EBFA1-CA17-4F1A-A3B4-ABA9C94DC1BF}" dt="2020-06-11T01:12:54.766" v="668" actId="27636"/>
        <pc:sldMkLst>
          <pc:docMk/>
          <pc:sldMk cId="3249616430" sldId="278"/>
        </pc:sldMkLst>
        <pc:spChg chg="mod">
          <ac:chgData name="Jim Cavaye" userId="ee3797a8-082d-439f-8172-0b8ced5b0d6a" providerId="ADAL" clId="{108EBFA1-CA17-4F1A-A3B4-ABA9C94DC1BF}" dt="2020-06-11T01:12:54.766" v="668" actId="27636"/>
          <ac:spMkLst>
            <pc:docMk/>
            <pc:sldMk cId="3249616430" sldId="278"/>
            <ac:spMk id="3" creationId="{00000000-0000-0000-0000-000000000000}"/>
          </ac:spMkLst>
        </pc:spChg>
        <pc:picChg chg="add del mod">
          <ac:chgData name="Jim Cavaye" userId="ee3797a8-082d-439f-8172-0b8ced5b0d6a" providerId="ADAL" clId="{108EBFA1-CA17-4F1A-A3B4-ABA9C94DC1BF}" dt="2020-06-11T01:11:31.251" v="656"/>
          <ac:picMkLst>
            <pc:docMk/>
            <pc:sldMk cId="3249616430" sldId="278"/>
            <ac:picMk id="4" creationId="{A62581A1-F935-48C3-AC44-9CAE5D17F934}"/>
          </ac:picMkLst>
        </pc:picChg>
      </pc:sldChg>
      <pc:sldChg chg="ord">
        <pc:chgData name="Jim Cavaye" userId="ee3797a8-082d-439f-8172-0b8ced5b0d6a" providerId="ADAL" clId="{108EBFA1-CA17-4F1A-A3B4-ABA9C94DC1BF}" dt="2020-06-11T00:55:59.930" v="646"/>
        <pc:sldMkLst>
          <pc:docMk/>
          <pc:sldMk cId="725493345" sldId="279"/>
        </pc:sldMkLst>
      </pc:sldChg>
      <pc:sldChg chg="del">
        <pc:chgData name="Jim Cavaye" userId="ee3797a8-082d-439f-8172-0b8ced5b0d6a" providerId="ADAL" clId="{108EBFA1-CA17-4F1A-A3B4-ABA9C94DC1BF}" dt="2020-06-11T00:48:34.493" v="570" actId="2696"/>
        <pc:sldMkLst>
          <pc:docMk/>
          <pc:sldMk cId="3472918856" sldId="280"/>
        </pc:sldMkLst>
      </pc:sldChg>
      <pc:sldChg chg="del">
        <pc:chgData name="Jim Cavaye" userId="ee3797a8-082d-439f-8172-0b8ced5b0d6a" providerId="ADAL" clId="{108EBFA1-CA17-4F1A-A3B4-ABA9C94DC1BF}" dt="2020-06-11T00:48:47.959" v="571" actId="2696"/>
        <pc:sldMkLst>
          <pc:docMk/>
          <pc:sldMk cId="1536099187" sldId="281"/>
        </pc:sldMkLst>
      </pc:sldChg>
      <pc:sldChg chg="del">
        <pc:chgData name="Jim Cavaye" userId="ee3797a8-082d-439f-8172-0b8ced5b0d6a" providerId="ADAL" clId="{108EBFA1-CA17-4F1A-A3B4-ABA9C94DC1BF}" dt="2020-06-11T00:48:47.961" v="572" actId="2696"/>
        <pc:sldMkLst>
          <pc:docMk/>
          <pc:sldMk cId="2534374721" sldId="282"/>
        </pc:sldMkLst>
      </pc:sldChg>
      <pc:sldChg chg="del">
        <pc:chgData name="Jim Cavaye" userId="ee3797a8-082d-439f-8172-0b8ced5b0d6a" providerId="ADAL" clId="{108EBFA1-CA17-4F1A-A3B4-ABA9C94DC1BF}" dt="2020-06-11T00:48:47.962" v="573" actId="2696"/>
        <pc:sldMkLst>
          <pc:docMk/>
          <pc:sldMk cId="413081077" sldId="283"/>
        </pc:sldMkLst>
      </pc:sldChg>
      <pc:sldChg chg="del">
        <pc:chgData name="Jim Cavaye" userId="ee3797a8-082d-439f-8172-0b8ced5b0d6a" providerId="ADAL" clId="{108EBFA1-CA17-4F1A-A3B4-ABA9C94DC1BF}" dt="2020-06-11T00:48:47.969" v="576" actId="2696"/>
        <pc:sldMkLst>
          <pc:docMk/>
          <pc:sldMk cId="198704673" sldId="284"/>
        </pc:sldMkLst>
      </pc:sldChg>
      <pc:sldChg chg="del">
        <pc:chgData name="Jim Cavaye" userId="ee3797a8-082d-439f-8172-0b8ced5b0d6a" providerId="ADAL" clId="{108EBFA1-CA17-4F1A-A3B4-ABA9C94DC1BF}" dt="2020-06-11T00:48:47.971" v="577" actId="2696"/>
        <pc:sldMkLst>
          <pc:docMk/>
          <pc:sldMk cId="2272685705" sldId="285"/>
        </pc:sldMkLst>
      </pc:sldChg>
      <pc:sldChg chg="del">
        <pc:chgData name="Jim Cavaye" userId="ee3797a8-082d-439f-8172-0b8ced5b0d6a" providerId="ADAL" clId="{108EBFA1-CA17-4F1A-A3B4-ABA9C94DC1BF}" dt="2020-06-11T00:48:56.358" v="578" actId="2696"/>
        <pc:sldMkLst>
          <pc:docMk/>
          <pc:sldMk cId="3375718862" sldId="286"/>
        </pc:sldMkLst>
      </pc:sldChg>
      <pc:sldChg chg="del">
        <pc:chgData name="Jim Cavaye" userId="ee3797a8-082d-439f-8172-0b8ced5b0d6a" providerId="ADAL" clId="{108EBFA1-CA17-4F1A-A3B4-ABA9C94DC1BF}" dt="2020-06-11T00:48:56.360" v="579" actId="2696"/>
        <pc:sldMkLst>
          <pc:docMk/>
          <pc:sldMk cId="613064501" sldId="287"/>
        </pc:sldMkLst>
      </pc:sldChg>
      <pc:sldChg chg="del">
        <pc:chgData name="Jim Cavaye" userId="ee3797a8-082d-439f-8172-0b8ced5b0d6a" providerId="ADAL" clId="{108EBFA1-CA17-4F1A-A3B4-ABA9C94DC1BF}" dt="2020-06-11T00:48:56.363" v="580" actId="2696"/>
        <pc:sldMkLst>
          <pc:docMk/>
          <pc:sldMk cId="2356956313" sldId="288"/>
        </pc:sldMkLst>
      </pc:sldChg>
      <pc:sldChg chg="del">
        <pc:chgData name="Jim Cavaye" userId="ee3797a8-082d-439f-8172-0b8ced5b0d6a" providerId="ADAL" clId="{108EBFA1-CA17-4F1A-A3B4-ABA9C94DC1BF}" dt="2020-06-11T00:48:56.367" v="581" actId="2696"/>
        <pc:sldMkLst>
          <pc:docMk/>
          <pc:sldMk cId="4233409721" sldId="289"/>
        </pc:sldMkLst>
      </pc:sldChg>
      <pc:sldChg chg="modSp">
        <pc:chgData name="Jim Cavaye" userId="ee3797a8-082d-439f-8172-0b8ced5b0d6a" providerId="ADAL" clId="{108EBFA1-CA17-4F1A-A3B4-ABA9C94DC1BF}" dt="2020-06-11T00:41:50.435" v="503" actId="27636"/>
        <pc:sldMkLst>
          <pc:docMk/>
          <pc:sldMk cId="3452967404" sldId="290"/>
        </pc:sldMkLst>
        <pc:spChg chg="mod">
          <ac:chgData name="Jim Cavaye" userId="ee3797a8-082d-439f-8172-0b8ced5b0d6a" providerId="ADAL" clId="{108EBFA1-CA17-4F1A-A3B4-ABA9C94DC1BF}" dt="2020-06-11T00:41:50.435" v="503" actId="27636"/>
          <ac:spMkLst>
            <pc:docMk/>
            <pc:sldMk cId="3452967404" sldId="290"/>
            <ac:spMk id="2" creationId="{00000000-0000-0000-0000-000000000000}"/>
          </ac:spMkLst>
        </pc:spChg>
        <pc:spChg chg="mod">
          <ac:chgData name="Jim Cavaye" userId="ee3797a8-082d-439f-8172-0b8ced5b0d6a" providerId="ADAL" clId="{108EBFA1-CA17-4F1A-A3B4-ABA9C94DC1BF}" dt="2020-06-10T22:58:33.453" v="53" actId="20577"/>
          <ac:spMkLst>
            <pc:docMk/>
            <pc:sldMk cId="3452967404" sldId="290"/>
            <ac:spMk id="3" creationId="{00000000-0000-0000-0000-000000000000}"/>
          </ac:spMkLst>
        </pc:spChg>
      </pc:sldChg>
      <pc:sldChg chg="modSp del">
        <pc:chgData name="Jim Cavaye" userId="ee3797a8-082d-439f-8172-0b8ced5b0d6a" providerId="ADAL" clId="{108EBFA1-CA17-4F1A-A3B4-ABA9C94DC1BF}" dt="2020-06-11T00:48:34.492" v="569" actId="2696"/>
        <pc:sldMkLst>
          <pc:docMk/>
          <pc:sldMk cId="3556926183" sldId="291"/>
        </pc:sldMkLst>
        <pc:spChg chg="mod">
          <ac:chgData name="Jim Cavaye" userId="ee3797a8-082d-439f-8172-0b8ced5b0d6a" providerId="ADAL" clId="{108EBFA1-CA17-4F1A-A3B4-ABA9C94DC1BF}" dt="2020-06-11T00:41:50.423" v="501" actId="27636"/>
          <ac:spMkLst>
            <pc:docMk/>
            <pc:sldMk cId="3556926183" sldId="291"/>
            <ac:spMk id="2" creationId="{00000000-0000-0000-0000-000000000000}"/>
          </ac:spMkLst>
        </pc:spChg>
      </pc:sldChg>
      <pc:sldChg chg="del">
        <pc:chgData name="Jim Cavaye" userId="ee3797a8-082d-439f-8172-0b8ced5b0d6a" providerId="ADAL" clId="{108EBFA1-CA17-4F1A-A3B4-ABA9C94DC1BF}" dt="2020-06-11T00:48:47.963" v="574" actId="2696"/>
        <pc:sldMkLst>
          <pc:docMk/>
          <pc:sldMk cId="2098796840" sldId="292"/>
        </pc:sldMkLst>
      </pc:sldChg>
      <pc:sldChg chg="addSp modSp ord">
        <pc:chgData name="Jim Cavaye" userId="ee3797a8-082d-439f-8172-0b8ced5b0d6a" providerId="ADAL" clId="{108EBFA1-CA17-4F1A-A3B4-ABA9C94DC1BF}" dt="2020-06-11T01:11:53.434" v="660" actId="14100"/>
        <pc:sldMkLst>
          <pc:docMk/>
          <pc:sldMk cId="2315077176" sldId="293"/>
        </pc:sldMkLst>
        <pc:picChg chg="add mod">
          <ac:chgData name="Jim Cavaye" userId="ee3797a8-082d-439f-8172-0b8ced5b0d6a" providerId="ADAL" clId="{108EBFA1-CA17-4F1A-A3B4-ABA9C94DC1BF}" dt="2020-06-11T01:11:53.434" v="660" actId="14100"/>
          <ac:picMkLst>
            <pc:docMk/>
            <pc:sldMk cId="2315077176" sldId="293"/>
            <ac:picMk id="3" creationId="{6BAC9920-DD83-4A69-B1A4-8A5F5815F30B}"/>
          </ac:picMkLst>
        </pc:picChg>
        <pc:picChg chg="mod">
          <ac:chgData name="Jim Cavaye" userId="ee3797a8-082d-439f-8172-0b8ced5b0d6a" providerId="ADAL" clId="{108EBFA1-CA17-4F1A-A3B4-ABA9C94DC1BF}" dt="2020-06-11T01:11:40.876" v="658" actId="1076"/>
          <ac:picMkLst>
            <pc:docMk/>
            <pc:sldMk cId="2315077176" sldId="293"/>
            <ac:picMk id="4" creationId="{00000000-0000-0000-0000-000000000000}"/>
          </ac:picMkLst>
        </pc:picChg>
      </pc:sldChg>
      <pc:sldChg chg="addSp modSp add del">
        <pc:chgData name="Jim Cavaye" userId="ee3797a8-082d-439f-8172-0b8ced5b0d6a" providerId="ADAL" clId="{108EBFA1-CA17-4F1A-A3B4-ABA9C94DC1BF}" dt="2020-06-11T00:53:51.151" v="642" actId="14100"/>
        <pc:sldMkLst>
          <pc:docMk/>
          <pc:sldMk cId="3918690125" sldId="294"/>
        </pc:sldMkLst>
        <pc:spChg chg="add mod">
          <ac:chgData name="Jim Cavaye" userId="ee3797a8-082d-439f-8172-0b8ced5b0d6a" providerId="ADAL" clId="{108EBFA1-CA17-4F1A-A3B4-ABA9C94DC1BF}" dt="2020-06-11T00:53:51.151" v="642" actId="14100"/>
          <ac:spMkLst>
            <pc:docMk/>
            <pc:sldMk cId="3918690125" sldId="294"/>
            <ac:spMk id="3" creationId="{4D96419A-EEB1-4F1C-9FDE-2029F972C2F1}"/>
          </ac:spMkLst>
        </pc:spChg>
        <pc:spChg chg="add mod">
          <ac:chgData name="Jim Cavaye" userId="ee3797a8-082d-439f-8172-0b8ced5b0d6a" providerId="ADAL" clId="{108EBFA1-CA17-4F1A-A3B4-ABA9C94DC1BF}" dt="2020-06-11T00:51:52.176" v="623" actId="207"/>
          <ac:spMkLst>
            <pc:docMk/>
            <pc:sldMk cId="3918690125" sldId="294"/>
            <ac:spMk id="4" creationId="{82A1E138-52FC-4C32-BBD5-A4B5886B2DDB}"/>
          </ac:spMkLst>
        </pc:spChg>
        <pc:picChg chg="mod">
          <ac:chgData name="Jim Cavaye" userId="ee3797a8-082d-439f-8172-0b8ced5b0d6a" providerId="ADAL" clId="{108EBFA1-CA17-4F1A-A3B4-ABA9C94DC1BF}" dt="2020-06-11T00:50:59.890" v="596" actId="1076"/>
          <ac:picMkLst>
            <pc:docMk/>
            <pc:sldMk cId="3918690125" sldId="294"/>
            <ac:picMk id="5" creationId="{00000000-0000-0000-0000-000000000000}"/>
          </ac:picMkLst>
        </pc:picChg>
        <pc:cxnChg chg="add mod">
          <ac:chgData name="Jim Cavaye" userId="ee3797a8-082d-439f-8172-0b8ced5b0d6a" providerId="ADAL" clId="{108EBFA1-CA17-4F1A-A3B4-ABA9C94DC1BF}" dt="2020-06-11T00:53:14.494" v="633" actId="692"/>
          <ac:cxnSpMkLst>
            <pc:docMk/>
            <pc:sldMk cId="3918690125" sldId="294"/>
            <ac:cxnSpMk id="6" creationId="{8DF786C8-BC22-4D01-B961-F7E8B920B327}"/>
          </ac:cxnSpMkLst>
        </pc:cxnChg>
        <pc:cxnChg chg="add mod">
          <ac:chgData name="Jim Cavaye" userId="ee3797a8-082d-439f-8172-0b8ced5b0d6a" providerId="ADAL" clId="{108EBFA1-CA17-4F1A-A3B4-ABA9C94DC1BF}" dt="2020-06-11T00:53:43.022" v="641" actId="692"/>
          <ac:cxnSpMkLst>
            <pc:docMk/>
            <pc:sldMk cId="3918690125" sldId="294"/>
            <ac:cxnSpMk id="8" creationId="{CDFF3FF7-B493-4C55-9607-4584C8447C07}"/>
          </ac:cxnSpMkLst>
        </pc:cxnChg>
      </pc:sldChg>
      <pc:sldChg chg="ord">
        <pc:chgData name="Jim Cavaye" userId="ee3797a8-082d-439f-8172-0b8ced5b0d6a" providerId="ADAL" clId="{108EBFA1-CA17-4F1A-A3B4-ABA9C94DC1BF}" dt="2020-06-11T00:56:23.333" v="647"/>
        <pc:sldMkLst>
          <pc:docMk/>
          <pc:sldMk cId="1760115169" sldId="295"/>
        </pc:sldMkLst>
      </pc:sldChg>
      <pc:sldChg chg="del">
        <pc:chgData name="Jim Cavaye" userId="ee3797a8-082d-439f-8172-0b8ced5b0d6a" providerId="ADAL" clId="{108EBFA1-CA17-4F1A-A3B4-ABA9C94DC1BF}" dt="2020-06-11T00:43:46.462" v="513" actId="2696"/>
        <pc:sldMkLst>
          <pc:docMk/>
          <pc:sldMk cId="3256792824" sldId="296"/>
        </pc:sldMkLst>
      </pc:sldChg>
      <pc:sldChg chg="ord">
        <pc:chgData name="Jim Cavaye" userId="ee3797a8-082d-439f-8172-0b8ced5b0d6a" providerId="ADAL" clId="{108EBFA1-CA17-4F1A-A3B4-ABA9C94DC1BF}" dt="2020-06-11T00:56:27.255" v="648"/>
        <pc:sldMkLst>
          <pc:docMk/>
          <pc:sldMk cId="4176252795" sldId="297"/>
        </pc:sldMkLst>
      </pc:sldChg>
      <pc:sldChg chg="del">
        <pc:chgData name="Jim Cavaye" userId="ee3797a8-082d-439f-8172-0b8ced5b0d6a" providerId="ADAL" clId="{108EBFA1-CA17-4F1A-A3B4-ABA9C94DC1BF}" dt="2020-06-10T22:45:02.997" v="14" actId="2696"/>
        <pc:sldMkLst>
          <pc:docMk/>
          <pc:sldMk cId="2654715764" sldId="298"/>
        </pc:sldMkLst>
      </pc:sldChg>
      <pc:sldChg chg="modSp del">
        <pc:chgData name="Jim Cavaye" userId="ee3797a8-082d-439f-8172-0b8ced5b0d6a" providerId="ADAL" clId="{108EBFA1-CA17-4F1A-A3B4-ABA9C94DC1BF}" dt="2020-06-11T00:48:47.966" v="575" actId="2696"/>
        <pc:sldMkLst>
          <pc:docMk/>
          <pc:sldMk cId="3062121139" sldId="299"/>
        </pc:sldMkLst>
        <pc:spChg chg="mod">
          <ac:chgData name="Jim Cavaye" userId="ee3797a8-082d-439f-8172-0b8ced5b0d6a" providerId="ADAL" clId="{108EBFA1-CA17-4F1A-A3B4-ABA9C94DC1BF}" dt="2020-06-11T00:41:50.427" v="502" actId="27636"/>
          <ac:spMkLst>
            <pc:docMk/>
            <pc:sldMk cId="3062121139" sldId="299"/>
            <ac:spMk id="3" creationId="{00000000-0000-0000-0000-000000000000}"/>
          </ac:spMkLst>
        </pc:spChg>
      </pc:sldChg>
      <pc:sldChg chg="del">
        <pc:chgData name="Jim Cavaye" userId="ee3797a8-082d-439f-8172-0b8ced5b0d6a" providerId="ADAL" clId="{108EBFA1-CA17-4F1A-A3B4-ABA9C94DC1BF}" dt="2020-06-11T00:48:34.491" v="568" actId="2696"/>
        <pc:sldMkLst>
          <pc:docMk/>
          <pc:sldMk cId="109633590" sldId="300"/>
        </pc:sldMkLst>
      </pc:sldChg>
      <pc:sldChg chg="addSp delSp modSp add ord">
        <pc:chgData name="Jim Cavaye" userId="ee3797a8-082d-439f-8172-0b8ced5b0d6a" providerId="ADAL" clId="{108EBFA1-CA17-4F1A-A3B4-ABA9C94DC1BF}" dt="2020-06-11T01:13:09.530" v="669"/>
        <pc:sldMkLst>
          <pc:docMk/>
          <pc:sldMk cId="1204157573" sldId="305"/>
        </pc:sldMkLst>
        <pc:spChg chg="add del mod">
          <ac:chgData name="Jim Cavaye" userId="ee3797a8-082d-439f-8172-0b8ced5b0d6a" providerId="ADAL" clId="{108EBFA1-CA17-4F1A-A3B4-ABA9C94DC1BF}" dt="2020-06-11T00:43:59.484" v="514" actId="478"/>
          <ac:spMkLst>
            <pc:docMk/>
            <pc:sldMk cId="1204157573" sldId="305"/>
            <ac:spMk id="2" creationId="{C501F019-BB90-44B3-89EF-7C56F4D05FA4}"/>
          </ac:spMkLst>
        </pc:spChg>
        <pc:spChg chg="mod">
          <ac:chgData name="Jim Cavaye" userId="ee3797a8-082d-439f-8172-0b8ced5b0d6a" providerId="ADAL" clId="{108EBFA1-CA17-4F1A-A3B4-ABA9C94DC1BF}" dt="2020-06-11T00:46:11.211" v="560" actId="14100"/>
          <ac:spMkLst>
            <pc:docMk/>
            <pc:sldMk cId="1204157573" sldId="305"/>
            <ac:spMk id="3" creationId="{C305C54B-A249-3442-8E39-46244A3447BA}"/>
          </ac:spMkLst>
        </pc:spChg>
        <pc:spChg chg="mod">
          <ac:chgData name="Jim Cavaye" userId="ee3797a8-082d-439f-8172-0b8ced5b0d6a" providerId="ADAL" clId="{108EBFA1-CA17-4F1A-A3B4-ABA9C94DC1BF}" dt="2020-06-11T00:45:42.407" v="547" actId="14100"/>
          <ac:spMkLst>
            <pc:docMk/>
            <pc:sldMk cId="1204157573" sldId="305"/>
            <ac:spMk id="4" creationId="{B3B852DF-456A-E64A-8D27-70234D8B613F}"/>
          </ac:spMkLst>
        </pc:spChg>
        <pc:picChg chg="del mod">
          <ac:chgData name="Jim Cavaye" userId="ee3797a8-082d-439f-8172-0b8ced5b0d6a" providerId="ADAL" clId="{108EBFA1-CA17-4F1A-A3B4-ABA9C94DC1BF}" dt="2020-06-11T00:43:20.019" v="509"/>
          <ac:picMkLst>
            <pc:docMk/>
            <pc:sldMk cId="1204157573" sldId="305"/>
            <ac:picMk id="15" creationId="{F8331B95-9447-F948-9C8D-64E507357F65}"/>
          </ac:picMkLst>
        </pc:picChg>
      </pc:sldChg>
      <pc:sldChg chg="modSp add modAnim">
        <pc:chgData name="Jim Cavaye" userId="ee3797a8-082d-439f-8172-0b8ced5b0d6a" providerId="ADAL" clId="{108EBFA1-CA17-4F1A-A3B4-ABA9C94DC1BF}" dt="2020-06-11T01:03:17.458" v="655" actId="1076"/>
        <pc:sldMkLst>
          <pc:docMk/>
          <pc:sldMk cId="2283577092" sldId="307"/>
        </pc:sldMkLst>
        <pc:spChg chg="mod">
          <ac:chgData name="Jim Cavaye" userId="ee3797a8-082d-439f-8172-0b8ced5b0d6a" providerId="ADAL" clId="{108EBFA1-CA17-4F1A-A3B4-ABA9C94DC1BF}" dt="2020-06-11T01:03:17.458" v="655" actId="1076"/>
          <ac:spMkLst>
            <pc:docMk/>
            <pc:sldMk cId="2283577092" sldId="307"/>
            <ac:spMk id="3" creationId="{00000000-0000-0000-0000-000000000000}"/>
          </ac:spMkLst>
        </pc:spChg>
      </pc:sldChg>
      <pc:sldChg chg="addSp modSp add ord">
        <pc:chgData name="Jim Cavaye" userId="ee3797a8-082d-439f-8172-0b8ced5b0d6a" providerId="ADAL" clId="{108EBFA1-CA17-4F1A-A3B4-ABA9C94DC1BF}" dt="2020-06-11T01:14:40.790" v="696" actId="20577"/>
        <pc:sldMkLst>
          <pc:docMk/>
          <pc:sldMk cId="2090029489" sldId="308"/>
        </pc:sldMkLst>
        <pc:spChg chg="add mod">
          <ac:chgData name="Jim Cavaye" userId="ee3797a8-082d-439f-8172-0b8ced5b0d6a" providerId="ADAL" clId="{108EBFA1-CA17-4F1A-A3B4-ABA9C94DC1BF}" dt="2020-06-11T01:14:35.884" v="688" actId="1076"/>
          <ac:spMkLst>
            <pc:docMk/>
            <pc:sldMk cId="2090029489" sldId="308"/>
            <ac:spMk id="3" creationId="{2FD64BB3-13A8-4AEA-A957-E4FB6154C9AF}"/>
          </ac:spMkLst>
        </pc:spChg>
        <pc:graphicFrameChg chg="mod modGraphic">
          <ac:chgData name="Jim Cavaye" userId="ee3797a8-082d-439f-8172-0b8ced5b0d6a" providerId="ADAL" clId="{108EBFA1-CA17-4F1A-A3B4-ABA9C94DC1BF}" dt="2020-06-11T01:14:40.790" v="696" actId="20577"/>
          <ac:graphicFrameMkLst>
            <pc:docMk/>
            <pc:sldMk cId="2090029489" sldId="308"/>
            <ac:graphicFrameMk id="2" creationId="{95F4F662-5978-1D47-97C6-F0C51BBADCAF}"/>
          </ac:graphicFrameMkLst>
        </pc:graphicFrameChg>
      </pc:sldChg>
      <pc:sldChg chg="addSp delSp modSp add del ord">
        <pc:chgData name="Jim Cavaye" userId="ee3797a8-082d-439f-8172-0b8ced5b0d6a" providerId="ADAL" clId="{108EBFA1-CA17-4F1A-A3B4-ABA9C94DC1BF}" dt="2020-06-11T00:54:08.980" v="643" actId="2696"/>
        <pc:sldMkLst>
          <pc:docMk/>
          <pc:sldMk cId="3445569479" sldId="309"/>
        </pc:sldMkLst>
        <pc:spChg chg="mod">
          <ac:chgData name="Jim Cavaye" userId="ee3797a8-082d-439f-8172-0b8ced5b0d6a" providerId="ADAL" clId="{108EBFA1-CA17-4F1A-A3B4-ABA9C94DC1BF}" dt="2020-06-11T00:25:31.733" v="399" actId="14100"/>
          <ac:spMkLst>
            <pc:docMk/>
            <pc:sldMk cId="3445569479" sldId="309"/>
            <ac:spMk id="3" creationId="{198FE682-E1C4-9D40-BC6D-92688260D74A}"/>
          </ac:spMkLst>
        </pc:spChg>
        <pc:spChg chg="mod">
          <ac:chgData name="Jim Cavaye" userId="ee3797a8-082d-439f-8172-0b8ced5b0d6a" providerId="ADAL" clId="{108EBFA1-CA17-4F1A-A3B4-ABA9C94DC1BF}" dt="2020-06-11T00:49:50.331" v="586" actId="1076"/>
          <ac:spMkLst>
            <pc:docMk/>
            <pc:sldMk cId="3445569479" sldId="309"/>
            <ac:spMk id="4" creationId="{9E2DFB60-B5F6-F243-87A7-7CC7BC4D6552}"/>
          </ac:spMkLst>
        </pc:spChg>
        <pc:spChg chg="add del mod">
          <ac:chgData name="Jim Cavaye" userId="ee3797a8-082d-439f-8172-0b8ced5b0d6a" providerId="ADAL" clId="{108EBFA1-CA17-4F1A-A3B4-ABA9C94DC1BF}" dt="2020-06-11T00:25:27.380" v="398" actId="478"/>
          <ac:spMkLst>
            <pc:docMk/>
            <pc:sldMk cId="3445569479" sldId="309"/>
            <ac:spMk id="5" creationId="{1EE17E90-4E74-465C-9BB9-B0A601F0EB9A}"/>
          </ac:spMkLst>
        </pc:spChg>
        <pc:picChg chg="del mod">
          <ac:chgData name="Jim Cavaye" userId="ee3797a8-082d-439f-8172-0b8ced5b0d6a" providerId="ADAL" clId="{108EBFA1-CA17-4F1A-A3B4-ABA9C94DC1BF}" dt="2020-06-11T00:25:25.244" v="397" actId="478"/>
          <ac:picMkLst>
            <pc:docMk/>
            <pc:sldMk cId="3445569479" sldId="309"/>
            <ac:picMk id="13" creationId="{9E5B03F6-DEB0-C248-8AD1-D5807BE4E722}"/>
          </ac:picMkLst>
        </pc:picChg>
      </pc:sldChg>
      <pc:sldChg chg="addSp modSp add">
        <pc:chgData name="Jim Cavaye" userId="ee3797a8-082d-439f-8172-0b8ced5b0d6a" providerId="ADAL" clId="{108EBFA1-CA17-4F1A-A3B4-ABA9C94DC1BF}" dt="2020-06-11T00:34:30.137" v="455" actId="14100"/>
        <pc:sldMkLst>
          <pc:docMk/>
          <pc:sldMk cId="4121460310" sldId="310"/>
        </pc:sldMkLst>
        <pc:graphicFrameChg chg="add mod">
          <ac:chgData name="Jim Cavaye" userId="ee3797a8-082d-439f-8172-0b8ced5b0d6a" providerId="ADAL" clId="{108EBFA1-CA17-4F1A-A3B4-ABA9C94DC1BF}" dt="2020-06-11T00:34:30.137" v="455" actId="14100"/>
          <ac:graphicFrameMkLst>
            <pc:docMk/>
            <pc:sldMk cId="4121460310" sldId="310"/>
            <ac:graphicFrameMk id="2" creationId="{AE92238F-723A-4151-81A6-AF085FF38253}"/>
          </ac:graphicFrameMkLst>
        </pc:graphicFrameChg>
      </pc:sldChg>
      <pc:sldChg chg="add del">
        <pc:chgData name="Jim Cavaye" userId="ee3797a8-082d-439f-8172-0b8ced5b0d6a" providerId="ADAL" clId="{108EBFA1-CA17-4F1A-A3B4-ABA9C94DC1BF}" dt="2020-06-11T00:48:34.487" v="564" actId="2696"/>
        <pc:sldMkLst>
          <pc:docMk/>
          <pc:sldMk cId="884972954" sldId="311"/>
        </pc:sldMkLst>
      </pc:sldChg>
      <pc:sldChg chg="add del">
        <pc:chgData name="Jim Cavaye" userId="ee3797a8-082d-439f-8172-0b8ced5b0d6a" providerId="ADAL" clId="{108EBFA1-CA17-4F1A-A3B4-ABA9C94DC1BF}" dt="2020-06-11T00:48:34.488" v="565" actId="2696"/>
        <pc:sldMkLst>
          <pc:docMk/>
          <pc:sldMk cId="2730990575" sldId="312"/>
        </pc:sldMkLst>
      </pc:sldChg>
      <pc:sldChg chg="add del">
        <pc:chgData name="Jim Cavaye" userId="ee3797a8-082d-439f-8172-0b8ced5b0d6a" providerId="ADAL" clId="{108EBFA1-CA17-4F1A-A3B4-ABA9C94DC1BF}" dt="2020-06-11T00:48:34.489" v="566" actId="2696"/>
        <pc:sldMkLst>
          <pc:docMk/>
          <pc:sldMk cId="3083642549" sldId="313"/>
        </pc:sldMkLst>
      </pc:sldChg>
      <pc:sldChg chg="add del">
        <pc:chgData name="Jim Cavaye" userId="ee3797a8-082d-439f-8172-0b8ced5b0d6a" providerId="ADAL" clId="{108EBFA1-CA17-4F1A-A3B4-ABA9C94DC1BF}" dt="2020-06-11T00:48:34.490" v="567" actId="2696"/>
        <pc:sldMkLst>
          <pc:docMk/>
          <pc:sldMk cId="3370225588" sldId="314"/>
        </pc:sldMkLst>
      </pc:sldChg>
      <pc:sldChg chg="modSp add">
        <pc:chgData name="Jim Cavaye" userId="ee3797a8-082d-439f-8172-0b8ced5b0d6a" providerId="ADAL" clId="{108EBFA1-CA17-4F1A-A3B4-ABA9C94DC1BF}" dt="2020-06-11T00:34:17.898" v="453" actId="14100"/>
        <pc:sldMkLst>
          <pc:docMk/>
          <pc:sldMk cId="913304481" sldId="315"/>
        </pc:sldMkLst>
        <pc:graphicFrameChg chg="mod">
          <ac:chgData name="Jim Cavaye" userId="ee3797a8-082d-439f-8172-0b8ced5b0d6a" providerId="ADAL" clId="{108EBFA1-CA17-4F1A-A3B4-ABA9C94DC1BF}" dt="2020-06-11T00:34:17.898" v="453" actId="14100"/>
          <ac:graphicFrameMkLst>
            <pc:docMk/>
            <pc:sldMk cId="913304481" sldId="315"/>
            <ac:graphicFrameMk id="2" creationId="{E4624097-53C8-48A9-86EE-015F160453DE}"/>
          </ac:graphicFrameMkLst>
        </pc:graphicFrameChg>
      </pc:sldChg>
      <pc:sldChg chg="modSp add">
        <pc:chgData name="Jim Cavaye" userId="ee3797a8-082d-439f-8172-0b8ced5b0d6a" providerId="ADAL" clId="{108EBFA1-CA17-4F1A-A3B4-ABA9C94DC1BF}" dt="2020-06-11T00:36:35.729" v="471"/>
        <pc:sldMkLst>
          <pc:docMk/>
          <pc:sldMk cId="1439096355" sldId="316"/>
        </pc:sldMkLst>
        <pc:graphicFrameChg chg="mod">
          <ac:chgData name="Jim Cavaye" userId="ee3797a8-082d-439f-8172-0b8ced5b0d6a" providerId="ADAL" clId="{108EBFA1-CA17-4F1A-A3B4-ABA9C94DC1BF}" dt="2020-06-11T00:36:35.729" v="471"/>
          <ac:graphicFrameMkLst>
            <pc:docMk/>
            <pc:sldMk cId="1439096355" sldId="316"/>
            <ac:graphicFrameMk id="2" creationId="{00000000-0008-0000-0200-00000D000000}"/>
          </ac:graphicFrameMkLst>
        </pc:graphicFrameChg>
      </pc:sldChg>
      <pc:sldChg chg="modSp add">
        <pc:chgData name="Jim Cavaye" userId="ee3797a8-082d-439f-8172-0b8ced5b0d6a" providerId="ADAL" clId="{108EBFA1-CA17-4F1A-A3B4-ABA9C94DC1BF}" dt="2020-06-11T00:37:41.717" v="480"/>
        <pc:sldMkLst>
          <pc:docMk/>
          <pc:sldMk cId="3063517858" sldId="320"/>
        </pc:sldMkLst>
        <pc:graphicFrameChg chg="mod">
          <ac:chgData name="Jim Cavaye" userId="ee3797a8-082d-439f-8172-0b8ced5b0d6a" providerId="ADAL" clId="{108EBFA1-CA17-4F1A-A3B4-ABA9C94DC1BF}" dt="2020-06-11T00:37:41.717" v="480"/>
          <ac:graphicFrameMkLst>
            <pc:docMk/>
            <pc:sldMk cId="3063517858" sldId="320"/>
            <ac:graphicFrameMk id="2" creationId="{00000000-0008-0000-0200-00000E000000}"/>
          </ac:graphicFrameMkLst>
        </pc:graphicFrameChg>
      </pc:sldChg>
      <pc:sldChg chg="modSp add">
        <pc:chgData name="Jim Cavaye" userId="ee3797a8-082d-439f-8172-0b8ced5b0d6a" providerId="ADAL" clId="{108EBFA1-CA17-4F1A-A3B4-ABA9C94DC1BF}" dt="2020-06-11T00:38:40.462" v="486" actId="20578"/>
        <pc:sldMkLst>
          <pc:docMk/>
          <pc:sldMk cId="22077078" sldId="321"/>
        </pc:sldMkLst>
        <pc:spChg chg="mod">
          <ac:chgData name="Jim Cavaye" userId="ee3797a8-082d-439f-8172-0b8ced5b0d6a" providerId="ADAL" clId="{108EBFA1-CA17-4F1A-A3B4-ABA9C94DC1BF}" dt="2020-06-11T00:38:40.462" v="486" actId="20578"/>
          <ac:spMkLst>
            <pc:docMk/>
            <pc:sldMk cId="22077078" sldId="321"/>
            <ac:spMk id="3" creationId="{00000000-0000-0000-0000-000000000000}"/>
          </ac:spMkLst>
        </pc:spChg>
      </pc:sldChg>
      <pc:sldMasterChg chg="del delSldLayout">
        <pc:chgData name="Jim Cavaye" userId="ee3797a8-082d-439f-8172-0b8ced5b0d6a" providerId="ADAL" clId="{108EBFA1-CA17-4F1A-A3B4-ABA9C94DC1BF}" dt="2020-06-10T22:45:02.389" v="13" actId="2696"/>
        <pc:sldMasterMkLst>
          <pc:docMk/>
          <pc:sldMasterMk cId="2556360759" sldId="2147483747"/>
        </pc:sldMasterMkLst>
        <pc:sldLayoutChg chg="del">
          <pc:chgData name="Jim Cavaye" userId="ee3797a8-082d-439f-8172-0b8ced5b0d6a" providerId="ADAL" clId="{108EBFA1-CA17-4F1A-A3B4-ABA9C94DC1BF}" dt="2020-06-10T22:45:02.293" v="2" actId="2696"/>
          <pc:sldLayoutMkLst>
            <pc:docMk/>
            <pc:sldMasterMk cId="2556360759" sldId="2147483747"/>
            <pc:sldLayoutMk cId="742447785" sldId="2147483748"/>
          </pc:sldLayoutMkLst>
        </pc:sldLayoutChg>
        <pc:sldLayoutChg chg="del">
          <pc:chgData name="Jim Cavaye" userId="ee3797a8-082d-439f-8172-0b8ced5b0d6a" providerId="ADAL" clId="{108EBFA1-CA17-4F1A-A3B4-ABA9C94DC1BF}" dt="2020-06-10T22:45:02.294" v="3" actId="2696"/>
          <pc:sldLayoutMkLst>
            <pc:docMk/>
            <pc:sldMasterMk cId="2556360759" sldId="2147483747"/>
            <pc:sldLayoutMk cId="1363812616" sldId="2147483749"/>
          </pc:sldLayoutMkLst>
        </pc:sldLayoutChg>
        <pc:sldLayoutChg chg="del">
          <pc:chgData name="Jim Cavaye" userId="ee3797a8-082d-439f-8172-0b8ced5b0d6a" providerId="ADAL" clId="{108EBFA1-CA17-4F1A-A3B4-ABA9C94DC1BF}" dt="2020-06-10T22:45:02.294" v="4" actId="2696"/>
          <pc:sldLayoutMkLst>
            <pc:docMk/>
            <pc:sldMasterMk cId="2556360759" sldId="2147483747"/>
            <pc:sldLayoutMk cId="3508311788" sldId="2147483750"/>
          </pc:sldLayoutMkLst>
        </pc:sldLayoutChg>
        <pc:sldLayoutChg chg="del">
          <pc:chgData name="Jim Cavaye" userId="ee3797a8-082d-439f-8172-0b8ced5b0d6a" providerId="ADAL" clId="{108EBFA1-CA17-4F1A-A3B4-ABA9C94DC1BF}" dt="2020-06-10T22:45:02.295" v="5" actId="2696"/>
          <pc:sldLayoutMkLst>
            <pc:docMk/>
            <pc:sldMasterMk cId="2556360759" sldId="2147483747"/>
            <pc:sldLayoutMk cId="3401758303" sldId="2147483751"/>
          </pc:sldLayoutMkLst>
        </pc:sldLayoutChg>
        <pc:sldLayoutChg chg="del">
          <pc:chgData name="Jim Cavaye" userId="ee3797a8-082d-439f-8172-0b8ced5b0d6a" providerId="ADAL" clId="{108EBFA1-CA17-4F1A-A3B4-ABA9C94DC1BF}" dt="2020-06-10T22:45:02.296" v="6" actId="2696"/>
          <pc:sldLayoutMkLst>
            <pc:docMk/>
            <pc:sldMasterMk cId="2556360759" sldId="2147483747"/>
            <pc:sldLayoutMk cId="3317314974" sldId="2147483752"/>
          </pc:sldLayoutMkLst>
        </pc:sldLayoutChg>
        <pc:sldLayoutChg chg="del">
          <pc:chgData name="Jim Cavaye" userId="ee3797a8-082d-439f-8172-0b8ced5b0d6a" providerId="ADAL" clId="{108EBFA1-CA17-4F1A-A3B4-ABA9C94DC1BF}" dt="2020-06-10T22:45:02.296" v="7" actId="2696"/>
          <pc:sldLayoutMkLst>
            <pc:docMk/>
            <pc:sldMasterMk cId="2556360759" sldId="2147483747"/>
            <pc:sldLayoutMk cId="593057778" sldId="2147483753"/>
          </pc:sldLayoutMkLst>
        </pc:sldLayoutChg>
        <pc:sldLayoutChg chg="del">
          <pc:chgData name="Jim Cavaye" userId="ee3797a8-082d-439f-8172-0b8ced5b0d6a" providerId="ADAL" clId="{108EBFA1-CA17-4F1A-A3B4-ABA9C94DC1BF}" dt="2020-06-10T22:45:02.297" v="8" actId="2696"/>
          <pc:sldLayoutMkLst>
            <pc:docMk/>
            <pc:sldMasterMk cId="2556360759" sldId="2147483747"/>
            <pc:sldLayoutMk cId="3333060962" sldId="2147483754"/>
          </pc:sldLayoutMkLst>
        </pc:sldLayoutChg>
        <pc:sldLayoutChg chg="del">
          <pc:chgData name="Jim Cavaye" userId="ee3797a8-082d-439f-8172-0b8ced5b0d6a" providerId="ADAL" clId="{108EBFA1-CA17-4F1A-A3B4-ABA9C94DC1BF}" dt="2020-06-10T22:45:02.297" v="9" actId="2696"/>
          <pc:sldLayoutMkLst>
            <pc:docMk/>
            <pc:sldMasterMk cId="2556360759" sldId="2147483747"/>
            <pc:sldLayoutMk cId="2517793590" sldId="2147483755"/>
          </pc:sldLayoutMkLst>
        </pc:sldLayoutChg>
        <pc:sldLayoutChg chg="del">
          <pc:chgData name="Jim Cavaye" userId="ee3797a8-082d-439f-8172-0b8ced5b0d6a" providerId="ADAL" clId="{108EBFA1-CA17-4F1A-A3B4-ABA9C94DC1BF}" dt="2020-06-10T22:45:02.298" v="10" actId="2696"/>
          <pc:sldLayoutMkLst>
            <pc:docMk/>
            <pc:sldMasterMk cId="2556360759" sldId="2147483747"/>
            <pc:sldLayoutMk cId="1639744962" sldId="2147483756"/>
          </pc:sldLayoutMkLst>
        </pc:sldLayoutChg>
        <pc:sldLayoutChg chg="del">
          <pc:chgData name="Jim Cavaye" userId="ee3797a8-082d-439f-8172-0b8ced5b0d6a" providerId="ADAL" clId="{108EBFA1-CA17-4F1A-A3B4-ABA9C94DC1BF}" dt="2020-06-10T22:45:02.298" v="11" actId="2696"/>
          <pc:sldLayoutMkLst>
            <pc:docMk/>
            <pc:sldMasterMk cId="2556360759" sldId="2147483747"/>
            <pc:sldLayoutMk cId="1888104512" sldId="2147483757"/>
          </pc:sldLayoutMkLst>
        </pc:sldLayoutChg>
        <pc:sldLayoutChg chg="del">
          <pc:chgData name="Jim Cavaye" userId="ee3797a8-082d-439f-8172-0b8ced5b0d6a" providerId="ADAL" clId="{108EBFA1-CA17-4F1A-A3B4-ABA9C94DC1BF}" dt="2020-06-10T22:45:02.298" v="12" actId="2696"/>
          <pc:sldLayoutMkLst>
            <pc:docMk/>
            <pc:sldMasterMk cId="2556360759" sldId="2147483747"/>
            <pc:sldLayoutMk cId="2051132802" sldId="2147483758"/>
          </pc:sldLayoutMkLst>
        </pc:sldLayoutChg>
      </pc:sldMasterChg>
      <pc:sldMasterChg chg="addSp">
        <pc:chgData name="Jim Cavaye" userId="ee3797a8-082d-439f-8172-0b8ced5b0d6a" providerId="ADAL" clId="{108EBFA1-CA17-4F1A-A3B4-ABA9C94DC1BF}" dt="2020-06-11T00:41:22.992" v="494"/>
        <pc:sldMasterMkLst>
          <pc:docMk/>
          <pc:sldMasterMk cId="172389251" sldId="2147483791"/>
        </pc:sldMasterMkLst>
        <pc:spChg chg="add">
          <ac:chgData name="Jim Cavaye" userId="ee3797a8-082d-439f-8172-0b8ced5b0d6a" providerId="ADAL" clId="{108EBFA1-CA17-4F1A-A3B4-ABA9C94DC1BF}" dt="2020-06-11T00:41:22.992" v="494"/>
          <ac:spMkLst>
            <pc:docMk/>
            <pc:sldMasterMk cId="172389251" sldId="2147483791"/>
            <ac:spMk id="7" creationId="{9BE3D5DA-5BC8-4C9C-B1F6-0DC2B3FF1A18}"/>
          </ac:spMkLst>
        </pc:spChg>
        <pc:picChg chg="add">
          <ac:chgData name="Jim Cavaye" userId="ee3797a8-082d-439f-8172-0b8ced5b0d6a" providerId="ADAL" clId="{108EBFA1-CA17-4F1A-A3B4-ABA9C94DC1BF}" dt="2020-06-11T00:41:22.992" v="494"/>
          <ac:picMkLst>
            <pc:docMk/>
            <pc:sldMasterMk cId="172389251" sldId="2147483791"/>
            <ac:picMk id="8" creationId="{8BA0BCAD-1F9B-403E-AC0F-28AA7AD8807D}"/>
          </ac:picMkLst>
        </pc:picChg>
        <pc:picChg chg="add">
          <ac:chgData name="Jim Cavaye" userId="ee3797a8-082d-439f-8172-0b8ced5b0d6a" providerId="ADAL" clId="{108EBFA1-CA17-4F1A-A3B4-ABA9C94DC1BF}" dt="2020-06-11T00:41:22.992" v="494"/>
          <ac:picMkLst>
            <pc:docMk/>
            <pc:sldMasterMk cId="172389251" sldId="2147483791"/>
            <ac:picMk id="9" creationId="{0D33543D-2BD1-4CCF-89C3-51051B9EDD41}"/>
          </ac:picMkLst>
        </pc:picChg>
      </pc:sldMasterChg>
      <pc:sldMasterChg chg="addSp">
        <pc:chgData name="Jim Cavaye" userId="ee3797a8-082d-439f-8172-0b8ced5b0d6a" providerId="ADAL" clId="{108EBFA1-CA17-4F1A-A3B4-ABA9C94DC1BF}" dt="2020-06-11T00:41:28.320" v="495"/>
        <pc:sldMasterMkLst>
          <pc:docMk/>
          <pc:sldMasterMk cId="3628696372" sldId="2147483803"/>
        </pc:sldMasterMkLst>
        <pc:spChg chg="add">
          <ac:chgData name="Jim Cavaye" userId="ee3797a8-082d-439f-8172-0b8ced5b0d6a" providerId="ADAL" clId="{108EBFA1-CA17-4F1A-A3B4-ABA9C94DC1BF}" dt="2020-06-11T00:41:28.320" v="495"/>
          <ac:spMkLst>
            <pc:docMk/>
            <pc:sldMasterMk cId="3628696372" sldId="2147483803"/>
            <ac:spMk id="7" creationId="{8BC5ED57-C64E-4A8B-933E-5CF044C0A605}"/>
          </ac:spMkLst>
        </pc:spChg>
        <pc:picChg chg="add">
          <ac:chgData name="Jim Cavaye" userId="ee3797a8-082d-439f-8172-0b8ced5b0d6a" providerId="ADAL" clId="{108EBFA1-CA17-4F1A-A3B4-ABA9C94DC1BF}" dt="2020-06-11T00:41:28.320" v="495"/>
          <ac:picMkLst>
            <pc:docMk/>
            <pc:sldMasterMk cId="3628696372" sldId="2147483803"/>
            <ac:picMk id="8" creationId="{B3E02A8F-6376-495E-B48C-AC762F524797}"/>
          </ac:picMkLst>
        </pc:picChg>
        <pc:picChg chg="add">
          <ac:chgData name="Jim Cavaye" userId="ee3797a8-082d-439f-8172-0b8ced5b0d6a" providerId="ADAL" clId="{108EBFA1-CA17-4F1A-A3B4-ABA9C94DC1BF}" dt="2020-06-11T00:41:28.320" v="495"/>
          <ac:picMkLst>
            <pc:docMk/>
            <pc:sldMasterMk cId="3628696372" sldId="2147483803"/>
            <ac:picMk id="9" creationId="{F8370544-0B50-4686-BF84-8989F3F984B2}"/>
          </ac:picMkLst>
        </pc:picChg>
      </pc:sldMasterChg>
      <pc:sldMasterChg chg="addSp">
        <pc:chgData name="Jim Cavaye" userId="ee3797a8-082d-439f-8172-0b8ced5b0d6a" providerId="ADAL" clId="{108EBFA1-CA17-4F1A-A3B4-ABA9C94DC1BF}" dt="2020-06-11T00:41:47.525" v="496"/>
        <pc:sldMasterMkLst>
          <pc:docMk/>
          <pc:sldMasterMk cId="156958286" sldId="2147483815"/>
        </pc:sldMasterMkLst>
        <pc:spChg chg="add">
          <ac:chgData name="Jim Cavaye" userId="ee3797a8-082d-439f-8172-0b8ced5b0d6a" providerId="ADAL" clId="{108EBFA1-CA17-4F1A-A3B4-ABA9C94DC1BF}" dt="2020-06-11T00:41:47.525" v="496"/>
          <ac:spMkLst>
            <pc:docMk/>
            <pc:sldMasterMk cId="156958286" sldId="2147483815"/>
            <ac:spMk id="7" creationId="{11ABBBD7-8EA9-4E6C-BC68-CFF8ED209330}"/>
          </ac:spMkLst>
        </pc:spChg>
        <pc:picChg chg="add">
          <ac:chgData name="Jim Cavaye" userId="ee3797a8-082d-439f-8172-0b8ced5b0d6a" providerId="ADAL" clId="{108EBFA1-CA17-4F1A-A3B4-ABA9C94DC1BF}" dt="2020-06-11T00:41:47.525" v="496"/>
          <ac:picMkLst>
            <pc:docMk/>
            <pc:sldMasterMk cId="156958286" sldId="2147483815"/>
            <ac:picMk id="8" creationId="{6B78065B-2DCB-4C6E-819B-313054B69637}"/>
          </ac:picMkLst>
        </pc:picChg>
        <pc:picChg chg="add">
          <ac:chgData name="Jim Cavaye" userId="ee3797a8-082d-439f-8172-0b8ced5b0d6a" providerId="ADAL" clId="{108EBFA1-CA17-4F1A-A3B4-ABA9C94DC1BF}" dt="2020-06-11T00:41:47.525" v="496"/>
          <ac:picMkLst>
            <pc:docMk/>
            <pc:sldMasterMk cId="156958286" sldId="2147483815"/>
            <ac:picMk id="9" creationId="{EFA46F37-A495-4AC0-834C-8AB7973BAE7F}"/>
          </ac:picMkLst>
        </pc:picChg>
      </pc:sldMasterChg>
      <pc:sldMasterChg chg="addSp">
        <pc:chgData name="Jim Cavaye" userId="ee3797a8-082d-439f-8172-0b8ced5b0d6a" providerId="ADAL" clId="{108EBFA1-CA17-4F1A-A3B4-ABA9C94DC1BF}" dt="2020-06-11T00:41:50.301" v="500"/>
        <pc:sldMasterMkLst>
          <pc:docMk/>
          <pc:sldMasterMk cId="1973942812" sldId="2147483831"/>
        </pc:sldMasterMkLst>
        <pc:spChg chg="add">
          <ac:chgData name="Jim Cavaye" userId="ee3797a8-082d-439f-8172-0b8ced5b0d6a" providerId="ADAL" clId="{108EBFA1-CA17-4F1A-A3B4-ABA9C94DC1BF}" dt="2020-06-11T00:41:50.301" v="500"/>
          <ac:spMkLst>
            <pc:docMk/>
            <pc:sldMasterMk cId="1973942812" sldId="2147483831"/>
            <ac:spMk id="7" creationId="{A7BBA328-EC12-4732-998A-5D24C2207284}"/>
          </ac:spMkLst>
        </pc:spChg>
        <pc:picChg chg="add">
          <ac:chgData name="Jim Cavaye" userId="ee3797a8-082d-439f-8172-0b8ced5b0d6a" providerId="ADAL" clId="{108EBFA1-CA17-4F1A-A3B4-ABA9C94DC1BF}" dt="2020-06-11T00:41:50.301" v="500"/>
          <ac:picMkLst>
            <pc:docMk/>
            <pc:sldMasterMk cId="1973942812" sldId="2147483831"/>
            <ac:picMk id="8" creationId="{AAF002F5-237F-4D75-8BD5-895A2E177C8C}"/>
          </ac:picMkLst>
        </pc:picChg>
        <pc:picChg chg="add">
          <ac:chgData name="Jim Cavaye" userId="ee3797a8-082d-439f-8172-0b8ced5b0d6a" providerId="ADAL" clId="{108EBFA1-CA17-4F1A-A3B4-ABA9C94DC1BF}" dt="2020-06-11T00:41:50.301" v="500"/>
          <ac:picMkLst>
            <pc:docMk/>
            <pc:sldMasterMk cId="1973942812" sldId="2147483831"/>
            <ac:picMk id="9" creationId="{BB100672-B612-4F7D-804C-38F52146CD51}"/>
          </ac:picMkLst>
        </pc:picChg>
      </pc:sldMasterChg>
      <pc:sldMasterChg chg="addSp">
        <pc:chgData name="Jim Cavaye" userId="ee3797a8-082d-439f-8172-0b8ced5b0d6a" providerId="ADAL" clId="{108EBFA1-CA17-4F1A-A3B4-ABA9C94DC1BF}" dt="2020-06-11T00:41:53.397" v="504"/>
        <pc:sldMasterMkLst>
          <pc:docMk/>
          <pc:sldMasterMk cId="887783216" sldId="2147483847"/>
        </pc:sldMasterMkLst>
        <pc:spChg chg="add">
          <ac:chgData name="Jim Cavaye" userId="ee3797a8-082d-439f-8172-0b8ced5b0d6a" providerId="ADAL" clId="{108EBFA1-CA17-4F1A-A3B4-ABA9C94DC1BF}" dt="2020-06-11T00:41:53.397" v="504"/>
          <ac:spMkLst>
            <pc:docMk/>
            <pc:sldMasterMk cId="887783216" sldId="2147483847"/>
            <ac:spMk id="7" creationId="{69C1BCA7-AAD0-40CC-9E73-06C88F75ED54}"/>
          </ac:spMkLst>
        </pc:spChg>
        <pc:picChg chg="add">
          <ac:chgData name="Jim Cavaye" userId="ee3797a8-082d-439f-8172-0b8ced5b0d6a" providerId="ADAL" clId="{108EBFA1-CA17-4F1A-A3B4-ABA9C94DC1BF}" dt="2020-06-11T00:41:53.397" v="504"/>
          <ac:picMkLst>
            <pc:docMk/>
            <pc:sldMasterMk cId="887783216" sldId="2147483847"/>
            <ac:picMk id="8" creationId="{A12A77BE-25F2-4068-9657-7EAA1FD4D354}"/>
          </ac:picMkLst>
        </pc:picChg>
        <pc:picChg chg="add">
          <ac:chgData name="Jim Cavaye" userId="ee3797a8-082d-439f-8172-0b8ced5b0d6a" providerId="ADAL" clId="{108EBFA1-CA17-4F1A-A3B4-ABA9C94DC1BF}" dt="2020-06-11T00:41:53.397" v="504"/>
          <ac:picMkLst>
            <pc:docMk/>
            <pc:sldMasterMk cId="887783216" sldId="2147483847"/>
            <ac:picMk id="9" creationId="{C8C442B8-0319-4D39-87C8-E648519B393F}"/>
          </ac:picMkLst>
        </pc:picChg>
      </pc:sldMasterChg>
      <pc:sldMasterChg chg="addSp">
        <pc:chgData name="Jim Cavaye" userId="ee3797a8-082d-439f-8172-0b8ced5b0d6a" providerId="ADAL" clId="{108EBFA1-CA17-4F1A-A3B4-ABA9C94DC1BF}" dt="2020-06-11T00:47:49.971" v="562"/>
        <pc:sldMasterMkLst>
          <pc:docMk/>
          <pc:sldMasterMk cId="4206006129" sldId="2147483859"/>
        </pc:sldMasterMkLst>
        <pc:spChg chg="add">
          <ac:chgData name="Jim Cavaye" userId="ee3797a8-082d-439f-8172-0b8ced5b0d6a" providerId="ADAL" clId="{108EBFA1-CA17-4F1A-A3B4-ABA9C94DC1BF}" dt="2020-06-11T00:47:49.971" v="562"/>
          <ac:spMkLst>
            <pc:docMk/>
            <pc:sldMasterMk cId="4206006129" sldId="2147483859"/>
            <ac:spMk id="7" creationId="{607193C5-1186-43D6-8DAE-EA3A227F511B}"/>
          </ac:spMkLst>
        </pc:spChg>
        <pc:picChg chg="add">
          <ac:chgData name="Jim Cavaye" userId="ee3797a8-082d-439f-8172-0b8ced5b0d6a" providerId="ADAL" clId="{108EBFA1-CA17-4F1A-A3B4-ABA9C94DC1BF}" dt="2020-06-11T00:47:49.971" v="562"/>
          <ac:picMkLst>
            <pc:docMk/>
            <pc:sldMasterMk cId="4206006129" sldId="2147483859"/>
            <ac:picMk id="8" creationId="{38D8E82B-2336-4F68-8BC8-0396D742500C}"/>
          </ac:picMkLst>
        </pc:picChg>
        <pc:picChg chg="add">
          <ac:chgData name="Jim Cavaye" userId="ee3797a8-082d-439f-8172-0b8ced5b0d6a" providerId="ADAL" clId="{108EBFA1-CA17-4F1A-A3B4-ABA9C94DC1BF}" dt="2020-06-11T00:47:49.971" v="562"/>
          <ac:picMkLst>
            <pc:docMk/>
            <pc:sldMasterMk cId="4206006129" sldId="2147483859"/>
            <ac:picMk id="9" creationId="{94D05307-0D44-4DDF-A5E4-E007F3C6A0D9}"/>
          </ac:picMkLst>
        </pc:picChg>
      </pc:sldMasterChg>
      <pc:sldMasterChg chg="addSp">
        <pc:chgData name="Jim Cavaye" userId="ee3797a8-082d-439f-8172-0b8ced5b0d6a" providerId="ADAL" clId="{108EBFA1-CA17-4F1A-A3B4-ABA9C94DC1BF}" dt="2020-06-11T00:48:03.026" v="563"/>
        <pc:sldMasterMkLst>
          <pc:docMk/>
          <pc:sldMasterMk cId="106646915" sldId="2147483871"/>
        </pc:sldMasterMkLst>
        <pc:spChg chg="add">
          <ac:chgData name="Jim Cavaye" userId="ee3797a8-082d-439f-8172-0b8ced5b0d6a" providerId="ADAL" clId="{108EBFA1-CA17-4F1A-A3B4-ABA9C94DC1BF}" dt="2020-06-11T00:48:03.026" v="563"/>
          <ac:spMkLst>
            <pc:docMk/>
            <pc:sldMasterMk cId="106646915" sldId="2147483871"/>
            <ac:spMk id="7" creationId="{878B288D-71AD-402F-A09C-51EE76A0A60A}"/>
          </ac:spMkLst>
        </pc:spChg>
        <pc:picChg chg="add">
          <ac:chgData name="Jim Cavaye" userId="ee3797a8-082d-439f-8172-0b8ced5b0d6a" providerId="ADAL" clId="{108EBFA1-CA17-4F1A-A3B4-ABA9C94DC1BF}" dt="2020-06-11T00:48:03.026" v="563"/>
          <ac:picMkLst>
            <pc:docMk/>
            <pc:sldMasterMk cId="106646915" sldId="2147483871"/>
            <ac:picMk id="8" creationId="{C49EA3DA-A8A8-4B98-8DF2-AFCEA8F97A2C}"/>
          </ac:picMkLst>
        </pc:picChg>
        <pc:picChg chg="add">
          <ac:chgData name="Jim Cavaye" userId="ee3797a8-082d-439f-8172-0b8ced5b0d6a" providerId="ADAL" clId="{108EBFA1-CA17-4F1A-A3B4-ABA9C94DC1BF}" dt="2020-06-11T00:48:03.026" v="563"/>
          <ac:picMkLst>
            <pc:docMk/>
            <pc:sldMasterMk cId="106646915" sldId="2147483871"/>
            <ac:picMk id="9" creationId="{5A2D190E-3F61-4431-AEE2-EBE6679E61B0}"/>
          </ac:picMkLst>
        </pc:pic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universitytasmania-my.sharepoint.com/personal/jim_cavaye_utas_edu_au/Documents/Cavaye/CWQ%20Barcoo%20Digital%20Study/Likert%20Scales%202019/Likert%20Scale%20Scores%202019%20CWQ1%20with%20comparison%20to%202016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AU" sz="2800">
                <a:latin typeface="Times New Roman" panose="02020603050405020304" pitchFamily="18" charset="0"/>
                <a:cs typeface="Times New Roman" panose="02020603050405020304" pitchFamily="18" charset="0"/>
              </a:rPr>
              <a:t>Digital</a:t>
            </a:r>
            <a:r>
              <a:rPr lang="en-AU" sz="2800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 Connection</a:t>
            </a:r>
            <a:endParaRPr lang="en-AU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'[Likert Scale Scores 2019 CWQ1 with comparison to 2016.xlsx]Averages'!$B$2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tx1"/>
              </a:solidFill>
            </a:ln>
            <a:effectLst/>
            <a:sp3d>
              <a:contourClr>
                <a:schemeClr val="tx1"/>
              </a:contourClr>
            </a:sp3d>
          </c:spPr>
          <c:invertIfNegative val="0"/>
          <c:dLbls>
            <c:dLbl>
              <c:idx val="0"/>
              <c:layout>
                <c:manualLayout>
                  <c:x val="0"/>
                  <c:y val="-1.8518518518518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0FA-4640-BD59-348D782F3726}"/>
                </c:ext>
              </c:extLst>
            </c:dLbl>
            <c:dLbl>
              <c:idx val="1"/>
              <c:layout>
                <c:manualLayout>
                  <c:x val="0"/>
                  <c:y val="-2.3148148148148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0FA-4640-BD59-348D782F37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'[Likert Scale Scores 2019 CWQ1 with comparison to 2016.xlsx]Averages'!$A$3:$A$4</c:f>
              <c:strCache>
                <c:ptCount val="2"/>
                <c:pt idx="0">
                  <c:v>Reliability of connection</c:v>
                </c:pt>
                <c:pt idx="1">
                  <c:v>Quality of connection</c:v>
                </c:pt>
              </c:strCache>
            </c:strRef>
          </c:cat>
          <c:val>
            <c:numRef>
              <c:f>'[Likert Scale Scores 2019 CWQ1 with comparison to 2016.xlsx]Averages'!$B$3:$B$4</c:f>
              <c:numCache>
                <c:formatCode>0.00</c:formatCode>
                <c:ptCount val="2"/>
                <c:pt idx="0">
                  <c:v>2.4</c:v>
                </c:pt>
                <c:pt idx="1">
                  <c:v>2.0842105260000001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0FA-4640-BD59-348D782F3726}"/>
            </c:ext>
          </c:extLst>
        </c:ser>
        <c:ser>
          <c:idx val="1"/>
          <c:order val="1"/>
          <c:tx>
            <c:strRef>
              <c:f>'[Likert Scale Scores 2019 CWQ1 with comparison to 2016.xlsx]Averages'!$C$2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  <a:effectLst/>
            <a:sp3d>
              <a:contourClr>
                <a:schemeClr val="tx1"/>
              </a:contourClr>
            </a:sp3d>
          </c:spPr>
          <c:invertIfNegative val="0"/>
          <c:dLbls>
            <c:dLbl>
              <c:idx val="0"/>
              <c:layout>
                <c:manualLayout>
                  <c:x val="0"/>
                  <c:y val="-2.31481481481481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0FA-4640-BD59-348D782F3726}"/>
                </c:ext>
              </c:extLst>
            </c:dLbl>
            <c:dLbl>
              <c:idx val="1"/>
              <c:layout>
                <c:manualLayout>
                  <c:x val="8.3333333333333332E-3"/>
                  <c:y val="-1.38888888888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0FA-4640-BD59-348D782F37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'[Likert Scale Scores 2019 CWQ1 with comparison to 2016.xlsx]Averages'!$A$3:$A$4</c:f>
              <c:strCache>
                <c:ptCount val="2"/>
                <c:pt idx="0">
                  <c:v>Reliability of connection</c:v>
                </c:pt>
                <c:pt idx="1">
                  <c:v>Quality of connection</c:v>
                </c:pt>
              </c:strCache>
            </c:strRef>
          </c:cat>
          <c:val>
            <c:numRef>
              <c:f>'[Likert Scale Scores 2019 CWQ1 with comparison to 2016.xlsx]Averages'!$C$3:$C$4</c:f>
              <c:numCache>
                <c:formatCode>0.00</c:formatCode>
                <c:ptCount val="2"/>
                <c:pt idx="0">
                  <c:v>4.68</c:v>
                </c:pt>
                <c:pt idx="1">
                  <c:v>4.3899999999999997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0FA-4640-BD59-348D782F3726}"/>
            </c:ext>
          </c:extLst>
        </c:ser>
        <c:ser>
          <c:idx val="2"/>
          <c:order val="2"/>
          <c:tx>
            <c:strRef>
              <c:f>'[Likert Scale Scores 2019 CWQ1 with comparison to 2016.xlsx]Averages'!$D$2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tx1"/>
              </a:solidFill>
            </a:ln>
            <a:effectLst/>
            <a:sp3d>
              <a:contourClr>
                <a:schemeClr val="tx1"/>
              </a:contourClr>
            </a:sp3d>
          </c:spPr>
          <c:invertIfNegative val="0"/>
          <c:dLbls>
            <c:dLbl>
              <c:idx val="0"/>
              <c:layout>
                <c:manualLayout>
                  <c:x val="2.4999999999999949E-2"/>
                  <c:y val="-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0FA-4640-BD59-348D782F3726}"/>
                </c:ext>
              </c:extLst>
            </c:dLbl>
            <c:dLbl>
              <c:idx val="1"/>
              <c:layout>
                <c:manualLayout>
                  <c:x val="2.7777777777777776E-2"/>
                  <c:y val="-2.77777777777778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0FA-4640-BD59-348D782F37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'[Likert Scale Scores 2019 CWQ1 with comparison to 2016.xlsx]Averages'!$A$3:$A$4</c:f>
              <c:strCache>
                <c:ptCount val="2"/>
                <c:pt idx="0">
                  <c:v>Reliability of connection</c:v>
                </c:pt>
                <c:pt idx="1">
                  <c:v>Quality of connection</c:v>
                </c:pt>
              </c:strCache>
            </c:strRef>
          </c:cat>
          <c:val>
            <c:numRef>
              <c:f>'[Likert Scale Scores 2019 CWQ1 with comparison to 2016.xlsx]Averages'!$D$3:$D$4</c:f>
              <c:numCache>
                <c:formatCode>0.00</c:formatCode>
                <c:ptCount val="2"/>
                <c:pt idx="0">
                  <c:v>4.54</c:v>
                </c:pt>
                <c:pt idx="1">
                  <c:v>3.86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0FA-4640-BD59-348D782F372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382228143"/>
        <c:axId val="1209303439"/>
        <c:axId val="0"/>
      </c:bar3DChart>
      <c:catAx>
        <c:axId val="13822281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9303439"/>
        <c:crosses val="autoZero"/>
        <c:auto val="1"/>
        <c:lblAlgn val="ctr"/>
        <c:lblOffset val="100"/>
        <c:noMultiLvlLbl val="0"/>
      </c:catAx>
      <c:valAx>
        <c:axId val="1209303439"/>
        <c:scaling>
          <c:orientation val="minMax"/>
          <c:max val="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 sz="2000"/>
                  <a:t>Average Score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22281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A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Change in Social Characteristics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ysClr val="windowText" lastClr="000000">
                <a:lumMod val="50000"/>
                <a:lumOff val="50000"/>
              </a:sys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4.0740270105663978E-17"/>
                  <c:y val="-2.93398533007334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58D-454A-80DA-E6DB1F8B57DB}"/>
                </c:ext>
              </c:extLst>
            </c:dLbl>
            <c:dLbl>
              <c:idx val="1"/>
              <c:layout>
                <c:manualLayout>
                  <c:x val="1.0758472296933835E-2"/>
                  <c:y val="-1.564333202972240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658D-454A-80DA-E6DB1F8B57DB}"/>
                </c:ext>
              </c:extLst>
            </c:dLbl>
            <c:dLbl>
              <c:idx val="2"/>
              <c:layout>
                <c:manualLayout>
                  <c:x val="6.6666666666666671E-3"/>
                  <c:y val="-2.93398533007334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58D-454A-80DA-E6DB1F8B57DB}"/>
                </c:ext>
              </c:extLst>
            </c:dLbl>
            <c:dLbl>
              <c:idx val="3"/>
              <c:layout>
                <c:manualLayout>
                  <c:x val="6.6666666666666671E-3"/>
                  <c:y val="-3.91198044009779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58D-454A-80DA-E6DB1F8B57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'[Likert Scale Scores 2019 CWQ1 with comparison to 2016.xlsx]Averages'!$A$17:$A$20</c:f>
              <c:strCache>
                <c:ptCount val="4"/>
                <c:pt idx="0">
                  <c:v>Change in social interaction</c:v>
                </c:pt>
                <c:pt idx="1">
                  <c:v>Change in meeting new people</c:v>
                </c:pt>
                <c:pt idx="2">
                  <c:v>Change in interaction with people you already know</c:v>
                </c:pt>
                <c:pt idx="3">
                  <c:v>Change in interaction with organisations</c:v>
                </c:pt>
              </c:strCache>
            </c:strRef>
          </c:cat>
          <c:val>
            <c:numRef>
              <c:f>'[Likert Scale Scores 2019 CWQ1 with comparison to 2016.xlsx]Averages'!$B$17:$B$20</c:f>
              <c:numCache>
                <c:formatCode>0.00</c:formatCode>
                <c:ptCount val="4"/>
                <c:pt idx="0">
                  <c:v>3.98</c:v>
                </c:pt>
                <c:pt idx="1">
                  <c:v>2.9803921568627452</c:v>
                </c:pt>
                <c:pt idx="2">
                  <c:v>4.117647058823529</c:v>
                </c:pt>
                <c:pt idx="3">
                  <c:v>4.0784313725490193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58D-454A-80DA-E6DB1F8B57D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36524607"/>
        <c:axId val="1212294575"/>
        <c:axId val="0"/>
      </c:bar3DChart>
      <c:catAx>
        <c:axId val="14365246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2294575"/>
        <c:crosses val="autoZero"/>
        <c:auto val="1"/>
        <c:lblAlgn val="ctr"/>
        <c:lblOffset val="100"/>
        <c:noMultiLvlLbl val="0"/>
      </c:catAx>
      <c:valAx>
        <c:axId val="1212294575"/>
        <c:scaling>
          <c:orientation val="minMax"/>
          <c:max val="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 sz="2000"/>
                  <a:t>Average Scores</a:t>
                </a:r>
              </a:p>
            </c:rich>
          </c:tx>
          <c:layout>
            <c:manualLayout>
              <c:xMode val="edge"/>
              <c:yMode val="edge"/>
              <c:x val="3.9268941382327206E-2"/>
              <c:y val="0.3786401760904581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365246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Change in Access to Services</a:t>
            </a:r>
          </a:p>
        </c:rich>
      </c:tx>
      <c:layout>
        <c:manualLayout>
          <c:xMode val="edge"/>
          <c:yMode val="edge"/>
          <c:x val="0.29224525923080752"/>
          <c:y val="3.364187427881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359874801746039"/>
          <c:y val="3.4051913176662695E-2"/>
          <c:w val="0.76396274329345193"/>
          <c:h val="0.80979940489443958"/>
        </c:manualLayout>
      </c:layout>
      <c:bar3DChart>
        <c:barDir val="col"/>
        <c:grouping val="standard"/>
        <c:varyColors val="0"/>
        <c:ser>
          <c:idx val="0"/>
          <c:order val="0"/>
          <c:spPr>
            <a:solidFill>
              <a:schemeClr val="tx1">
                <a:lumMod val="50000"/>
                <a:lumOff val="50000"/>
              </a:schemeClr>
            </a:solidFill>
            <a:ln>
              <a:solidFill>
                <a:sysClr val="windowText" lastClr="000000"/>
              </a:solidFill>
            </a:ln>
            <a:effectLst/>
            <a:sp3d>
              <a:contourClr>
                <a:sysClr val="windowText" lastClr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5929-2A4A-BC9A-9F8016A5ACDF}"/>
              </c:ext>
            </c:extLst>
          </c:dPt>
          <c:dPt>
            <c:idx val="1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5929-2A4A-BC9A-9F8016A5ACDF}"/>
              </c:ext>
            </c:extLst>
          </c:dPt>
          <c:dPt>
            <c:idx val="2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5929-2A4A-BC9A-9F8016A5ACDF}"/>
              </c:ext>
            </c:extLst>
          </c:dPt>
          <c:dPt>
            <c:idx val="3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5929-2A4A-BC9A-9F8016A5ACDF}"/>
              </c:ext>
            </c:extLst>
          </c:dPt>
          <c:dLbls>
            <c:dLbl>
              <c:idx val="0"/>
              <c:layout>
                <c:manualLayout>
                  <c:x val="1.0822510822510822E-2"/>
                  <c:y val="-1.02827763496143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929-2A4A-BC9A-9F8016A5ACDF}"/>
                </c:ext>
              </c:extLst>
            </c:dLbl>
            <c:dLbl>
              <c:idx val="1"/>
              <c:layout>
                <c:manualLayout>
                  <c:x val="1.2987012987012988E-2"/>
                  <c:y val="-1.37103684661525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929-2A4A-BC9A-9F8016A5ACDF}"/>
                </c:ext>
              </c:extLst>
            </c:dLbl>
            <c:dLbl>
              <c:idx val="2"/>
              <c:layout>
                <c:manualLayout>
                  <c:x val="1.2986991336448693E-2"/>
                  <c:y val="-1.76644081932810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929-2A4A-BC9A-9F8016A5ACDF}"/>
                </c:ext>
              </c:extLst>
            </c:dLbl>
            <c:dLbl>
              <c:idx val="3"/>
              <c:layout>
                <c:manualLayout>
                  <c:x val="1.948051948051948E-2"/>
                  <c:y val="-1.02827763496144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929-2A4A-BC9A-9F8016A5ACD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'[Likert Scale Scores 2019 CWQ1 with comparison to 2016.xlsx]Averages'!$A$24:$A$27</c:f>
              <c:strCache>
                <c:ptCount val="4"/>
                <c:pt idx="0">
                  <c:v>Change in access to health services</c:v>
                </c:pt>
                <c:pt idx="1">
                  <c:v>Change in access to education</c:v>
                </c:pt>
                <c:pt idx="2">
                  <c:v>Change in access to other services</c:v>
                </c:pt>
                <c:pt idx="3">
                  <c:v>Change in emergency services</c:v>
                </c:pt>
              </c:strCache>
            </c:strRef>
          </c:cat>
          <c:val>
            <c:numRef>
              <c:f>'[Likert Scale Scores 2019 CWQ1 with comparison to 2016.xlsx]Averages'!$B$24:$B$27</c:f>
              <c:numCache>
                <c:formatCode>0.00</c:formatCode>
                <c:ptCount val="4"/>
                <c:pt idx="0">
                  <c:v>3.9215686274509802</c:v>
                </c:pt>
                <c:pt idx="1">
                  <c:v>4.117647058823529</c:v>
                </c:pt>
                <c:pt idx="2">
                  <c:v>4.9019607843137258</c:v>
                </c:pt>
                <c:pt idx="3">
                  <c:v>4.117647058823529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929-2A4A-BC9A-9F8016A5ACD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86566088"/>
        <c:axId val="386565304"/>
        <c:axId val="233986568"/>
      </c:bar3DChart>
      <c:catAx>
        <c:axId val="386566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86565304"/>
        <c:crosses val="autoZero"/>
        <c:auto val="1"/>
        <c:lblAlgn val="ctr"/>
        <c:lblOffset val="100"/>
        <c:noMultiLvlLbl val="0"/>
      </c:catAx>
      <c:valAx>
        <c:axId val="386565304"/>
        <c:scaling>
          <c:orientation val="minMax"/>
          <c:max val="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AU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Average</a:t>
                </a:r>
                <a:r>
                  <a:rPr lang="en-AU" sz="2000" baseline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Score</a:t>
                </a:r>
                <a:endParaRPr lang="en-AU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6566088"/>
        <c:crosses val="autoZero"/>
        <c:crossBetween val="between"/>
        <c:majorUnit val="1"/>
      </c:valAx>
      <c:serAx>
        <c:axId val="233986568"/>
        <c:scaling>
          <c:orientation val="minMax"/>
        </c:scaling>
        <c:delete val="1"/>
        <c:axPos val="b"/>
        <c:majorTickMark val="none"/>
        <c:minorTickMark val="none"/>
        <c:tickLblPos val="nextTo"/>
        <c:crossAx val="386565304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A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Change in Economic Characteristics</a:t>
            </a:r>
          </a:p>
        </c:rich>
      </c:tx>
      <c:layout>
        <c:manualLayout>
          <c:xMode val="edge"/>
          <c:yMode val="edge"/>
          <c:x val="0.28296357684256634"/>
          <c:y val="2.04206479105842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641020317759206"/>
          <c:y val="4.094294961596058E-2"/>
          <c:w val="0.84956518989343199"/>
          <c:h val="0.64627243436421944"/>
        </c:manualLayout>
      </c:layout>
      <c:bar3DChart>
        <c:barDir val="col"/>
        <c:grouping val="standard"/>
        <c:varyColors val="0"/>
        <c:ser>
          <c:idx val="0"/>
          <c:order val="0"/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'[Likert Scale Scores 2019 CWQ1 with comparison to 2016.xlsx]Averages'!$A$30:$A$38</c:f>
              <c:strCache>
                <c:ptCount val="9"/>
                <c:pt idx="0">
                  <c:v>Change in small business</c:v>
                </c:pt>
                <c:pt idx="1">
                  <c:v>Change in agriculture</c:v>
                </c:pt>
                <c:pt idx="2">
                  <c:v>Change in tourism</c:v>
                </c:pt>
                <c:pt idx="3">
                  <c:v>Change in amount of use</c:v>
                </c:pt>
                <c:pt idx="4">
                  <c:v>Change in internet use </c:v>
                </c:pt>
                <c:pt idx="5">
                  <c:v>New business establishment</c:v>
                </c:pt>
                <c:pt idx="6">
                  <c:v>New products or services</c:v>
                </c:pt>
                <c:pt idx="7">
                  <c:v>Change in employment</c:v>
                </c:pt>
                <c:pt idx="8">
                  <c:v>Change in investment</c:v>
                </c:pt>
              </c:strCache>
            </c:strRef>
          </c:cat>
          <c:val>
            <c:numRef>
              <c:f>'[Likert Scale Scores 2019 CWQ1 with comparison to 2016.xlsx]Averages'!$B$30:$B$38</c:f>
              <c:numCache>
                <c:formatCode>0.00</c:formatCode>
                <c:ptCount val="9"/>
                <c:pt idx="0">
                  <c:v>3.8684210526315788</c:v>
                </c:pt>
                <c:pt idx="1">
                  <c:v>3.2222222222222223</c:v>
                </c:pt>
                <c:pt idx="2">
                  <c:v>4.1914893617021276</c:v>
                </c:pt>
                <c:pt idx="3">
                  <c:v>3.4893617021276597</c:v>
                </c:pt>
                <c:pt idx="4">
                  <c:v>4.3777777777777782</c:v>
                </c:pt>
                <c:pt idx="5">
                  <c:v>1.8222222222222222</c:v>
                </c:pt>
                <c:pt idx="6">
                  <c:v>2.0444444444444443</c:v>
                </c:pt>
                <c:pt idx="7">
                  <c:v>2.9545454545454546</c:v>
                </c:pt>
                <c:pt idx="8">
                  <c:v>2.4444444444444446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97-BB49-A97D-7CC00C4555A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64502312"/>
        <c:axId val="364501920"/>
        <c:axId val="233987416"/>
      </c:bar3DChart>
      <c:catAx>
        <c:axId val="364502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64501920"/>
        <c:crosses val="autoZero"/>
        <c:auto val="1"/>
        <c:lblAlgn val="ctr"/>
        <c:lblOffset val="100"/>
        <c:noMultiLvlLbl val="0"/>
      </c:catAx>
      <c:valAx>
        <c:axId val="364501920"/>
        <c:scaling>
          <c:orientation val="minMax"/>
          <c:max val="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Average</a:t>
                </a:r>
                <a:r>
                  <a:rPr lang="en-AU" sz="2000" baseline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Score</a:t>
                </a:r>
                <a:endParaRPr lang="en-AU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4502312"/>
        <c:crosses val="autoZero"/>
        <c:crossBetween val="between"/>
        <c:majorUnit val="1"/>
      </c:valAx>
      <c:serAx>
        <c:axId val="233987416"/>
        <c:scaling>
          <c:orientation val="minMax"/>
        </c:scaling>
        <c:delete val="1"/>
        <c:axPos val="b"/>
        <c:majorTickMark val="none"/>
        <c:minorTickMark val="none"/>
        <c:tickLblPos val="nextTo"/>
        <c:crossAx val="364501920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6068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C5CA2E-8D66-435F-8371-04E8E6767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FC928-98B4-4C2E-8D51-FA44B8D631F4}" type="datetimeFigureOut">
              <a:rPr lang="en-AU" smtClean="0"/>
              <a:t>9/06/2020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B77D4C-FCDD-4857-854D-59478618E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A65CA6-6F44-4BCB-8C34-83DD70899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02FC5-DC60-4007-9090-2C3C6839D0E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0831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E4F9B-78CC-4491-88B5-61AF46B7F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B77E41-FBDC-4493-8FD6-BB3F1CD22B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89410E-F469-42C2-92A1-580F8478ED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5744D2-9051-48BD-9B61-61ECC2CC9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FC928-98B4-4C2E-8D51-FA44B8D631F4}" type="datetimeFigureOut">
              <a:rPr lang="en-AU" smtClean="0"/>
              <a:t>9/06/2020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92B462-A3DC-406B-B7AC-4FBD1FB12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46AFD9-00B4-4926-B798-E111DCFE2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02FC5-DC60-4007-9090-2C3C6839D0E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202979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C238C-2A0D-4864-9618-1EF462D58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7AAF33-899E-40A3-878F-8CAFFDB6B0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C08629-B99C-4388-8A53-30D195C7A9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50F8F1-C309-46BD-ACB2-BF1337250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FC928-98B4-4C2E-8D51-FA44B8D631F4}" type="datetimeFigureOut">
              <a:rPr lang="en-AU" smtClean="0"/>
              <a:t>9/06/2020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BC5043-B351-4F1E-85A5-F1ABCC1AC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56FF7A-822D-483A-861C-38213B1BB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02FC5-DC60-4007-9090-2C3C6839D0E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366965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4D5CE-7F34-421D-8058-412329EC3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D11936-C342-47AD-AFC3-22B0015E82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9416C0-9935-46D0-AC00-9383E7B2A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FC928-98B4-4C2E-8D51-FA44B8D631F4}" type="datetimeFigureOut">
              <a:rPr lang="en-AU" smtClean="0"/>
              <a:t>9/06/2020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784C6F-CB54-4CB3-841F-7469ECF92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C2C484-C064-487B-884C-A03F146F9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02FC5-DC60-4007-9090-2C3C6839D0E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414429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05E72F-5243-4EE7-815C-A39D61519C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EF9730-962E-4549-B7C9-747175EF51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4D9CDC-FAC9-492C-9A72-545F6D866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FC928-98B4-4C2E-8D51-FA44B8D631F4}" type="datetimeFigureOut">
              <a:rPr lang="en-AU" smtClean="0"/>
              <a:t>9/06/2020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4BA9E4-EA95-4B4C-B477-69EAE94F5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F72E9E-C05A-4449-9D6F-F525F55F9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02FC5-DC60-4007-9090-2C3C6839D0E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96399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FC928-98B4-4C2E-8D51-FA44B8D631F4}" type="datetimeFigureOut">
              <a:rPr lang="en-AU" smtClean="0"/>
              <a:t>9/06/2020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02FC5-DC60-4007-9090-2C3C6839D0E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088362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FC928-98B4-4C2E-8D51-FA44B8D631F4}" type="datetimeFigureOut">
              <a:rPr lang="en-AU" smtClean="0"/>
              <a:t>9/06/2020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02FC5-DC60-4007-9090-2C3C6839D0E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602217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FC928-98B4-4C2E-8D51-FA44B8D631F4}" type="datetimeFigureOut">
              <a:rPr lang="en-AU" smtClean="0"/>
              <a:t>9/06/2020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02FC5-DC60-4007-9090-2C3C6839D0E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73055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FC928-98B4-4C2E-8D51-FA44B8D631F4}" type="datetimeFigureOut">
              <a:rPr lang="en-AU" smtClean="0"/>
              <a:t>9/06/2020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02FC5-DC60-4007-9090-2C3C6839D0E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978127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FC928-98B4-4C2E-8D51-FA44B8D631F4}" type="datetimeFigureOut">
              <a:rPr lang="en-AU" smtClean="0"/>
              <a:t>9/06/2020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02FC5-DC60-4007-9090-2C3C6839D0E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63626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51479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FC928-98B4-4C2E-8D51-FA44B8D631F4}" type="datetimeFigureOut">
              <a:rPr lang="en-AU" smtClean="0"/>
              <a:t>9/06/2020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02FC5-DC60-4007-9090-2C3C6839D0E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845353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FC928-98B4-4C2E-8D51-FA44B8D631F4}" type="datetimeFigureOut">
              <a:rPr lang="en-AU" smtClean="0"/>
              <a:t>9/06/2020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02FC5-DC60-4007-9090-2C3C6839D0E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307964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FC928-98B4-4C2E-8D51-FA44B8D631F4}" type="datetimeFigureOut">
              <a:rPr lang="en-AU" smtClean="0"/>
              <a:t>9/06/2020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02FC5-DC60-4007-9090-2C3C6839D0E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237834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FC928-98B4-4C2E-8D51-FA44B8D631F4}" type="datetimeFigureOut">
              <a:rPr lang="en-AU" smtClean="0"/>
              <a:t>9/06/2020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02FC5-DC60-4007-9090-2C3C6839D0E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027679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FC928-98B4-4C2E-8D51-FA44B8D631F4}" type="datetimeFigureOut">
              <a:rPr lang="en-AU" smtClean="0"/>
              <a:t>9/06/2020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02FC5-DC60-4007-9090-2C3C6839D0E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39751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FC928-98B4-4C2E-8D51-FA44B8D631F4}" type="datetimeFigureOut">
              <a:rPr lang="en-AU" smtClean="0"/>
              <a:t>9/06/2020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02FC5-DC60-4007-9090-2C3C6839D0E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685463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t + Her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66700" y="2522540"/>
            <a:ext cx="5054600" cy="804861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</a:lstStyle>
          <a:p>
            <a:pPr lvl="0"/>
            <a:r>
              <a:rPr lang="en-US" dirty="0"/>
              <a:t>Sub-heading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66700" y="3327400"/>
            <a:ext cx="5054600" cy="318770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DBA12"/>
              </a:buClr>
              <a:buFontTx/>
              <a:buNone/>
              <a:defRPr sz="1500" b="0" baseline="0"/>
            </a:lvl1pPr>
            <a:lvl2pPr marL="600075" indent="-257175">
              <a:buClr>
                <a:schemeClr val="tx1"/>
              </a:buClr>
              <a:buFont typeface="Wingdings" panose="05000000000000000000" pitchFamily="2" charset="2"/>
              <a:buChar char="§"/>
              <a:defRPr sz="1350"/>
            </a:lvl2pPr>
            <a:lvl3pPr marL="942975" indent="-257175">
              <a:buClr>
                <a:srgbClr val="FDBA12"/>
              </a:buClr>
              <a:buFont typeface="Wingdings" panose="05000000000000000000" pitchFamily="2" charset="2"/>
              <a:buChar char="§"/>
              <a:defRPr sz="1200">
                <a:latin typeface="verdana (Body)"/>
              </a:defRPr>
            </a:lvl3pPr>
            <a:lvl4pPr marL="1243013" indent="-214313">
              <a:buClr>
                <a:schemeClr val="tx1"/>
              </a:buClr>
              <a:buFont typeface="Wingdings" panose="05000000000000000000" pitchFamily="2" charset="2"/>
              <a:buChar char="§"/>
              <a:defRPr sz="1200" baseline="0">
                <a:latin typeface="verdana (Body)"/>
              </a:defRPr>
            </a:lvl4pPr>
            <a:lvl5pPr>
              <a:defRPr>
                <a:latin typeface="verdana (Body)"/>
              </a:defRPr>
            </a:lvl5pPr>
          </a:lstStyle>
          <a:p>
            <a:pPr lvl="0"/>
            <a:r>
              <a:rPr lang="en-US" dirty="0"/>
              <a:t>Body Text</a:t>
            </a:r>
          </a:p>
          <a:p>
            <a:pPr lvl="1"/>
            <a:r>
              <a:rPr lang="en-US" dirty="0"/>
              <a:t>Second level bullet</a:t>
            </a:r>
          </a:p>
          <a:p>
            <a:pPr lvl="2"/>
            <a:r>
              <a:rPr lang="en-US" dirty="0"/>
              <a:t>Third level bullet</a:t>
            </a:r>
          </a:p>
        </p:txBody>
      </p:sp>
      <p:sp>
        <p:nvSpPr>
          <p:cNvPr id="6" name="Title Placeholder 4"/>
          <p:cNvSpPr>
            <a:spLocks noGrp="1"/>
          </p:cNvSpPr>
          <p:nvPr>
            <p:ph type="title" hasCustomPrompt="1"/>
          </p:nvPr>
        </p:nvSpPr>
        <p:spPr>
          <a:xfrm>
            <a:off x="266701" y="1748708"/>
            <a:ext cx="5054600" cy="7738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2700">
                <a:solidFill>
                  <a:srgbClr val="FDBA12"/>
                </a:solidFill>
              </a:defRPr>
            </a:lvl1pPr>
          </a:lstStyle>
          <a:p>
            <a:r>
              <a:rPr lang="en-US" dirty="0"/>
              <a:t>Heading</a:t>
            </a:r>
            <a:endParaRPr lang="en-AU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5664994" y="0"/>
            <a:ext cx="3479006" cy="68580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74" y="498373"/>
            <a:ext cx="1232076" cy="6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6008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58291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74" y="498373"/>
            <a:ext cx="1232076" cy="6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5426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6723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60685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57406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40220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80839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54565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62993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FC928-98B4-4C2E-8D51-FA44B8D631F4}" type="datetimeFigureOut">
              <a:rPr lang="en-AU" smtClean="0"/>
              <a:t>9/06/2020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02FC5-DC60-4007-9090-2C3C6839D0E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625906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FC928-98B4-4C2E-8D51-FA44B8D631F4}" type="datetimeFigureOut">
              <a:rPr lang="en-AU" smtClean="0"/>
              <a:t>9/06/2020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02FC5-DC60-4007-9090-2C3C6839D0E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743556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FC928-98B4-4C2E-8D51-FA44B8D631F4}" type="datetimeFigureOut">
              <a:rPr lang="en-AU" smtClean="0"/>
              <a:t>9/06/2020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02FC5-DC60-4007-9090-2C3C6839D0E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484400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FC928-98B4-4C2E-8D51-FA44B8D631F4}" type="datetimeFigureOut">
              <a:rPr lang="en-AU" smtClean="0"/>
              <a:t>9/06/2020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02FC5-DC60-4007-9090-2C3C6839D0E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853545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FC928-98B4-4C2E-8D51-FA44B8D631F4}" type="datetimeFigureOut">
              <a:rPr lang="en-AU" smtClean="0"/>
              <a:t>9/06/2020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02FC5-DC60-4007-9090-2C3C6839D0E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44005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F7FA8-7BBB-4E77-B471-BE337EC1CF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C0DF30-02B5-428F-AFB0-D54659993A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F66B54-B7AA-45A0-A6F4-A6DF756E4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FC928-98B4-4C2E-8D51-FA44B8D631F4}" type="datetimeFigureOut">
              <a:rPr lang="en-AU" smtClean="0"/>
              <a:t>9/06/2020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8A5922-0295-4CE8-A7FC-B89CB9DC4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09B83F-5F94-445E-93E5-2BBF8132A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02FC5-DC60-4007-9090-2C3C6839D0E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057523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FC928-98B4-4C2E-8D51-FA44B8D631F4}" type="datetimeFigureOut">
              <a:rPr lang="en-AU" smtClean="0"/>
              <a:t>9/06/2020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02FC5-DC60-4007-9090-2C3C6839D0E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112852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FC928-98B4-4C2E-8D51-FA44B8D631F4}" type="datetimeFigureOut">
              <a:rPr lang="en-AU" smtClean="0"/>
              <a:t>9/06/2020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02FC5-DC60-4007-9090-2C3C6839D0E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983975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FC928-98B4-4C2E-8D51-FA44B8D631F4}" type="datetimeFigureOut">
              <a:rPr lang="en-AU" smtClean="0"/>
              <a:t>9/06/2020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02FC5-DC60-4007-9090-2C3C6839D0E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717956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FC928-98B4-4C2E-8D51-FA44B8D631F4}" type="datetimeFigureOut">
              <a:rPr lang="en-AU" smtClean="0"/>
              <a:t>9/06/2020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02FC5-DC60-4007-9090-2C3C6839D0E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723737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FC928-98B4-4C2E-8D51-FA44B8D631F4}" type="datetimeFigureOut">
              <a:rPr lang="en-AU" smtClean="0"/>
              <a:t>9/06/2020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02FC5-DC60-4007-9090-2C3C6839D0E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623243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FC928-98B4-4C2E-8D51-FA44B8D631F4}" type="datetimeFigureOut">
              <a:rPr lang="en-AU" smtClean="0"/>
              <a:t>9/06/2020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02FC5-DC60-4007-9090-2C3C6839D0E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500838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F7FA8-7BBB-4E77-B471-BE337EC1CF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C0DF30-02B5-428F-AFB0-D54659993A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F66B54-B7AA-45A0-A6F4-A6DF756E4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FC928-98B4-4C2E-8D51-FA44B8D631F4}" type="datetimeFigureOut">
              <a:rPr lang="en-AU" smtClean="0"/>
              <a:t>9/06/2020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8A5922-0295-4CE8-A7FC-B89CB9DC4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09B83F-5F94-445E-93E5-2BBF8132A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02FC5-DC60-4007-9090-2C3C6839D0E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5744083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E2956-B36E-4E3F-BF44-A25AC2EEF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DA2398-518D-41C1-9E97-F6E569A08B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BE739B-458B-4735-8675-80A58EF0E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FC928-98B4-4C2E-8D51-FA44B8D631F4}" type="datetimeFigureOut">
              <a:rPr lang="en-AU" smtClean="0"/>
              <a:t>9/06/2020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4608D1-D4EB-48CF-B4A8-A3358830C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AB985-834D-41DA-AB74-12A3BC2C2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02FC5-DC60-4007-9090-2C3C6839D0E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1433769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9862E-CCB6-4C79-B6F4-8D4A98005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6D6EE8-30DB-44D1-9D4A-697E07509E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0E1271-A427-4EF4-B0AF-B57520220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FC928-98B4-4C2E-8D51-FA44B8D631F4}" type="datetimeFigureOut">
              <a:rPr lang="en-AU" smtClean="0"/>
              <a:t>9/06/2020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4538B4-C0F8-4E09-9392-8AE3CE1B1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A07D0F-0A03-4517-AEC8-79B270AF9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02FC5-DC60-4007-9090-2C3C6839D0E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1904468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2C14B-6952-435A-92FE-B56BBBC0F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114A4A-2430-4C8F-8AFC-5F35ED0A3B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606229-594A-4335-92A7-E830EF8233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ED64E0-4357-4684-BF1D-C04424069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FC928-98B4-4C2E-8D51-FA44B8D631F4}" type="datetimeFigureOut">
              <a:rPr lang="en-AU" smtClean="0"/>
              <a:t>9/06/2020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7F3CB9-BDFD-4782-8D62-9C5BB74FD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0B3D04-9A5C-4EC2-A877-67FD9C763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02FC5-DC60-4007-9090-2C3C6839D0E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15604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E2956-B36E-4E3F-BF44-A25AC2EEF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DA2398-518D-41C1-9E97-F6E569A08B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BE739B-458B-4735-8675-80A58EF0E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FC928-98B4-4C2E-8D51-FA44B8D631F4}" type="datetimeFigureOut">
              <a:rPr lang="en-AU" smtClean="0"/>
              <a:t>9/06/2020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4608D1-D4EB-48CF-B4A8-A3358830C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AB985-834D-41DA-AB74-12A3BC2C2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02FC5-DC60-4007-9090-2C3C6839D0E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039645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EBEAD-9D0F-4063-A2E5-4D44F7470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97BA70-CCC5-4137-A6ED-4F83EC9C5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CE9E66-9459-408D-AC98-935C48FA78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486A1C-7466-4FE5-8231-0D678C9E6B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13086E-744C-4D41-849F-4007FA3DCD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B8CA82-D6E1-44E5-9046-A7DAB12AE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FC928-98B4-4C2E-8D51-FA44B8D631F4}" type="datetimeFigureOut">
              <a:rPr lang="en-AU" smtClean="0"/>
              <a:t>9/06/2020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9FDBFB-99B3-4536-B8B8-243588E2D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AF6DE0-0E56-4B3B-9AB9-A201F8078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02FC5-DC60-4007-9090-2C3C6839D0E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8699822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20AEF-9DFB-46DA-84D2-40E21ECD7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E75164-2B22-4C2C-9E1D-63437807A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FC928-98B4-4C2E-8D51-FA44B8D631F4}" type="datetimeFigureOut">
              <a:rPr lang="en-AU" smtClean="0"/>
              <a:t>9/06/2020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299BBA-18E3-4139-A234-EA012C23D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904B3C-FFC8-4BC1-9105-F7BA284A3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02FC5-DC60-4007-9090-2C3C6839D0E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0287465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C5CA2E-8D66-435F-8371-04E8E6767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FC928-98B4-4C2E-8D51-FA44B8D631F4}" type="datetimeFigureOut">
              <a:rPr lang="en-AU" smtClean="0"/>
              <a:t>9/06/2020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B77D4C-FCDD-4857-854D-59478618E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A65CA6-6F44-4BCB-8C34-83DD70899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02FC5-DC60-4007-9090-2C3C6839D0E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6794338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E4F9B-78CC-4491-88B5-61AF46B7F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B77E41-FBDC-4493-8FD6-BB3F1CD22B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89410E-F469-42C2-92A1-580F8478ED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5744D2-9051-48BD-9B61-61ECC2CC9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FC928-98B4-4C2E-8D51-FA44B8D631F4}" type="datetimeFigureOut">
              <a:rPr lang="en-AU" smtClean="0"/>
              <a:t>9/06/2020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92B462-A3DC-406B-B7AC-4FBD1FB12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46AFD9-00B4-4926-B798-E111DCFE2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02FC5-DC60-4007-9090-2C3C6839D0E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497938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C238C-2A0D-4864-9618-1EF462D58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7AAF33-899E-40A3-878F-8CAFFDB6B0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C08629-B99C-4388-8A53-30D195C7A9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50F8F1-C309-46BD-ACB2-BF1337250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FC928-98B4-4C2E-8D51-FA44B8D631F4}" type="datetimeFigureOut">
              <a:rPr lang="en-AU" smtClean="0"/>
              <a:t>9/06/2020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BC5043-B351-4F1E-85A5-F1ABCC1AC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56FF7A-822D-483A-861C-38213B1BB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02FC5-DC60-4007-9090-2C3C6839D0E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6131254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4D5CE-7F34-421D-8058-412329EC3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D11936-C342-47AD-AFC3-22B0015E82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9416C0-9935-46D0-AC00-9383E7B2A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FC928-98B4-4C2E-8D51-FA44B8D631F4}" type="datetimeFigureOut">
              <a:rPr lang="en-AU" smtClean="0"/>
              <a:t>9/06/2020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784C6F-CB54-4CB3-841F-7469ECF92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C2C484-C064-487B-884C-A03F146F9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02FC5-DC60-4007-9090-2C3C6839D0E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0393401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05E72F-5243-4EE7-815C-A39D61519C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EF9730-962E-4549-B7C9-747175EF51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4D9CDC-FAC9-492C-9A72-545F6D866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FC928-98B4-4C2E-8D51-FA44B8D631F4}" type="datetimeFigureOut">
              <a:rPr lang="en-AU" smtClean="0"/>
              <a:t>9/06/2020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4BA9E4-EA95-4B4C-B477-69EAE94F5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F72E9E-C05A-4449-9D6F-F525F55F9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02FC5-DC60-4007-9090-2C3C6839D0E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0009484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F7FA8-7BBB-4E77-B471-BE337EC1CF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C0DF30-02B5-428F-AFB0-D54659993A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F66B54-B7AA-45A0-A6F4-A6DF756E4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FC928-98B4-4C2E-8D51-FA44B8D631F4}" type="datetimeFigureOut">
              <a:rPr lang="en-AU" smtClean="0"/>
              <a:t>9/06/2020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8A5922-0295-4CE8-A7FC-B89CB9DC4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09B83F-5F94-445E-93E5-2BBF8132A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02FC5-DC60-4007-9090-2C3C6839D0E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9897809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E2956-B36E-4E3F-BF44-A25AC2EEF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DA2398-518D-41C1-9E97-F6E569A08B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BE739B-458B-4735-8675-80A58EF0E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FC928-98B4-4C2E-8D51-FA44B8D631F4}" type="datetimeFigureOut">
              <a:rPr lang="en-AU" smtClean="0"/>
              <a:t>9/06/2020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4608D1-D4EB-48CF-B4A8-A3358830C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AB985-834D-41DA-AB74-12A3BC2C2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02FC5-DC60-4007-9090-2C3C6839D0E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3840589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9862E-CCB6-4C79-B6F4-8D4A98005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6D6EE8-30DB-44D1-9D4A-697E07509E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0E1271-A427-4EF4-B0AF-B57520220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FC928-98B4-4C2E-8D51-FA44B8D631F4}" type="datetimeFigureOut">
              <a:rPr lang="en-AU" smtClean="0"/>
              <a:t>9/06/2020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4538B4-C0F8-4E09-9392-8AE3CE1B1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A07D0F-0A03-4517-AEC8-79B270AF9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02FC5-DC60-4007-9090-2C3C6839D0E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92288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9862E-CCB6-4C79-B6F4-8D4A98005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6D6EE8-30DB-44D1-9D4A-697E07509E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0E1271-A427-4EF4-B0AF-B57520220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FC928-98B4-4C2E-8D51-FA44B8D631F4}" type="datetimeFigureOut">
              <a:rPr lang="en-AU" smtClean="0"/>
              <a:t>9/06/2020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4538B4-C0F8-4E09-9392-8AE3CE1B1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A07D0F-0A03-4517-AEC8-79B270AF9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02FC5-DC60-4007-9090-2C3C6839D0E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0236165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2C14B-6952-435A-92FE-B56BBBC0F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114A4A-2430-4C8F-8AFC-5F35ED0A3B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606229-594A-4335-92A7-E830EF8233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ED64E0-4357-4684-BF1D-C04424069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FC928-98B4-4C2E-8D51-FA44B8D631F4}" type="datetimeFigureOut">
              <a:rPr lang="en-AU" smtClean="0"/>
              <a:t>9/06/2020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7F3CB9-BDFD-4782-8D62-9C5BB74FD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0B3D04-9A5C-4EC2-A877-67FD9C763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02FC5-DC60-4007-9090-2C3C6839D0E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1138148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EBEAD-9D0F-4063-A2E5-4D44F7470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97BA70-CCC5-4137-A6ED-4F83EC9C5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CE9E66-9459-408D-AC98-935C48FA78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486A1C-7466-4FE5-8231-0D678C9E6B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13086E-744C-4D41-849F-4007FA3DCD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B8CA82-D6E1-44E5-9046-A7DAB12AE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FC928-98B4-4C2E-8D51-FA44B8D631F4}" type="datetimeFigureOut">
              <a:rPr lang="en-AU" smtClean="0"/>
              <a:t>9/06/2020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9FDBFB-99B3-4536-B8B8-243588E2D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AF6DE0-0E56-4B3B-9AB9-A201F8078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02FC5-DC60-4007-9090-2C3C6839D0E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046873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20AEF-9DFB-46DA-84D2-40E21ECD7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E75164-2B22-4C2C-9E1D-63437807A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FC928-98B4-4C2E-8D51-FA44B8D631F4}" type="datetimeFigureOut">
              <a:rPr lang="en-AU" smtClean="0"/>
              <a:t>9/06/2020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299BBA-18E3-4139-A234-EA012C23D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904B3C-FFC8-4BC1-9105-F7BA284A3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02FC5-DC60-4007-9090-2C3C6839D0E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8630850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C5CA2E-8D66-435F-8371-04E8E6767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FC928-98B4-4C2E-8D51-FA44B8D631F4}" type="datetimeFigureOut">
              <a:rPr lang="en-AU" smtClean="0"/>
              <a:t>9/06/2020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B77D4C-FCDD-4857-854D-59478618E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A65CA6-6F44-4BCB-8C34-83DD70899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02FC5-DC60-4007-9090-2C3C6839D0E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7102035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E4F9B-78CC-4491-88B5-61AF46B7F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B77E41-FBDC-4493-8FD6-BB3F1CD22B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89410E-F469-42C2-92A1-580F8478ED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5744D2-9051-48BD-9B61-61ECC2CC9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FC928-98B4-4C2E-8D51-FA44B8D631F4}" type="datetimeFigureOut">
              <a:rPr lang="en-AU" smtClean="0"/>
              <a:t>9/06/2020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92B462-A3DC-406B-B7AC-4FBD1FB12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46AFD9-00B4-4926-B798-E111DCFE2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02FC5-DC60-4007-9090-2C3C6839D0E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0378681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C238C-2A0D-4864-9618-1EF462D58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7AAF33-899E-40A3-878F-8CAFFDB6B0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C08629-B99C-4388-8A53-30D195C7A9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50F8F1-C309-46BD-ACB2-BF1337250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FC928-98B4-4C2E-8D51-FA44B8D631F4}" type="datetimeFigureOut">
              <a:rPr lang="en-AU" smtClean="0"/>
              <a:t>9/06/2020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BC5043-B351-4F1E-85A5-F1ABCC1AC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56FF7A-822D-483A-861C-38213B1BB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02FC5-DC60-4007-9090-2C3C6839D0E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3032173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4D5CE-7F34-421D-8058-412329EC3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D11936-C342-47AD-AFC3-22B0015E82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9416C0-9935-46D0-AC00-9383E7B2A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FC928-98B4-4C2E-8D51-FA44B8D631F4}" type="datetimeFigureOut">
              <a:rPr lang="en-AU" smtClean="0"/>
              <a:t>9/06/2020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784C6F-CB54-4CB3-841F-7469ECF92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C2C484-C064-487B-884C-A03F146F9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02FC5-DC60-4007-9090-2C3C6839D0E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9901056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05E72F-5243-4EE7-815C-A39D61519C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EF9730-962E-4549-B7C9-747175EF51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4D9CDC-FAC9-492C-9A72-545F6D866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FC928-98B4-4C2E-8D51-FA44B8D631F4}" type="datetimeFigureOut">
              <a:rPr lang="en-AU" smtClean="0"/>
              <a:t>9/06/2020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4BA9E4-EA95-4B4C-B477-69EAE94F5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F72E9E-C05A-4449-9D6F-F525F55F9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02FC5-DC60-4007-9090-2C3C6839D0E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31109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2C14B-6952-435A-92FE-B56BBBC0F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114A4A-2430-4C8F-8AFC-5F35ED0A3B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606229-594A-4335-92A7-E830EF8233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ED64E0-4357-4684-BF1D-C04424069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FC928-98B4-4C2E-8D51-FA44B8D631F4}" type="datetimeFigureOut">
              <a:rPr lang="en-AU" smtClean="0"/>
              <a:t>9/06/2020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7F3CB9-BDFD-4782-8D62-9C5BB74FD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0B3D04-9A5C-4EC2-A877-67FD9C763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02FC5-DC60-4007-9090-2C3C6839D0E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86971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EBEAD-9D0F-4063-A2E5-4D44F7470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97BA70-CCC5-4137-A6ED-4F83EC9C5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CE9E66-9459-408D-AC98-935C48FA78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486A1C-7466-4FE5-8231-0D678C9E6B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13086E-744C-4D41-849F-4007FA3DCD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B8CA82-D6E1-44E5-9046-A7DAB12AE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FC928-98B4-4C2E-8D51-FA44B8D631F4}" type="datetimeFigureOut">
              <a:rPr lang="en-AU" smtClean="0"/>
              <a:t>9/06/2020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9FDBFB-99B3-4536-B8B8-243588E2D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AF6DE0-0E56-4B3B-9AB9-A201F8078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02FC5-DC60-4007-9090-2C3C6839D0E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8067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20AEF-9DFB-46DA-84D2-40E21ECD7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E75164-2B22-4C2C-9E1D-63437807A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FC928-98B4-4C2E-8D51-FA44B8D631F4}" type="datetimeFigureOut">
              <a:rPr lang="en-AU" smtClean="0"/>
              <a:t>9/06/2020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299BBA-18E3-4139-A234-EA012C23D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904B3C-FFC8-4BC1-9105-F7BA284A3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02FC5-DC60-4007-9090-2C3C6839D0E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24264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1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image" Target="../media/image3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17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23" Type="http://schemas.openxmlformats.org/officeDocument/2006/relationships/image" Target="../media/image3.emf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image" Target="../media/image1.e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3.emf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image" Target="../media/image3.emf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483171" y="6518095"/>
            <a:ext cx="249868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900" b="0" i="0" u="none" strike="noStrike" kern="1200" baseline="3000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CRICOS QLD00244B NSW 02225M TEQSA:PR</a:t>
            </a:r>
            <a:r>
              <a:rPr lang="en-AU" sz="900" b="0" i="0" u="none" strike="noStrike" kern="1200" baseline="3000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V</a:t>
            </a:r>
            <a:r>
              <a:rPr lang="pl-PL" sz="900" b="0" i="0" u="none" strike="noStrike" kern="1200" baseline="3000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12081</a:t>
            </a:r>
            <a:endParaRPr lang="en-US" sz="1200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52841" y="-52841"/>
            <a:ext cx="2959100" cy="30647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6132059" y="3846059"/>
            <a:ext cx="2959100" cy="30647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28618" y="317500"/>
            <a:ext cx="1181100" cy="135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337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483171" y="6518095"/>
            <a:ext cx="249868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900" b="0" i="0" u="none" strike="noStrike" kern="1200" baseline="3000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CRICOS QLD00244B NSW 02225M TEQSA:PR</a:t>
            </a:r>
            <a:r>
              <a:rPr lang="en-AU" sz="900" b="0" i="0" u="none" strike="noStrike" kern="1200" baseline="3000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V</a:t>
            </a:r>
            <a:r>
              <a:rPr lang="pl-PL" sz="900" b="0" i="0" u="none" strike="noStrike" kern="1200" baseline="3000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12081</a:t>
            </a:r>
            <a:endParaRPr lang="en-US" sz="120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5400000">
            <a:off x="6132059" y="3846059"/>
            <a:ext cx="2959100" cy="30647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628618" y="317500"/>
            <a:ext cx="1181100" cy="135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28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3806B5-E939-4A13-A690-57510FA77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3AC654-9346-492E-BB7D-6AF6AA8416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0D7024-1AFD-450E-8BFA-EC6EEB9960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3704E-7554-4A63-81AF-55818BC675EE}" type="datetimeFigureOut">
              <a:rPr lang="en-AU" smtClean="0"/>
              <a:t>11/06/2020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139BD4-4A8B-4A8E-B6A0-2155CB5CCF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800E55-BB09-4484-85F2-A02D217E19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CF462A-8DC0-4C1A-89DC-FB922665E88D}" type="slidenum">
              <a:rPr lang="en-AU" smtClean="0"/>
              <a:t>‹#›</a:t>
            </a:fld>
            <a:endParaRPr lang="en-A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C5ED57-C64E-4A8B-933E-5CF044C0A605}"/>
              </a:ext>
            </a:extLst>
          </p:cNvPr>
          <p:cNvSpPr txBox="1"/>
          <p:nvPr userDrawn="1"/>
        </p:nvSpPr>
        <p:spPr>
          <a:xfrm>
            <a:off x="483171" y="6518095"/>
            <a:ext cx="249868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900" b="0" i="0" u="none" strike="noStrike" kern="1200" baseline="3000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CRICOS QLD00244B NSW 02225M TEQSA:PR</a:t>
            </a:r>
            <a:r>
              <a:rPr lang="en-AU" sz="900" b="0" i="0" u="none" strike="noStrike" kern="1200" baseline="3000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V</a:t>
            </a:r>
            <a:r>
              <a:rPr lang="pl-PL" sz="900" b="0" i="0" u="none" strike="noStrike" kern="1200" baseline="3000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12081</a:t>
            </a:r>
            <a:endParaRPr lang="en-US" sz="1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3E02A8F-6376-495E-B48C-AC762F52479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 rot="5400000">
            <a:off x="6132059" y="3846059"/>
            <a:ext cx="2959100" cy="30647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8370544-0B50-4686-BF84-8989F3F984B2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628618" y="317500"/>
            <a:ext cx="1181100" cy="135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696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BBA328-EC12-4732-998A-5D24C2207284}"/>
              </a:ext>
            </a:extLst>
          </p:cNvPr>
          <p:cNvSpPr txBox="1"/>
          <p:nvPr userDrawn="1"/>
        </p:nvSpPr>
        <p:spPr>
          <a:xfrm>
            <a:off x="483171" y="6518095"/>
            <a:ext cx="249868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900" b="0" i="0" u="none" strike="noStrike" kern="1200" baseline="3000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CRICOS QLD00244B NSW 02225M TEQSA:PR</a:t>
            </a:r>
            <a:r>
              <a:rPr lang="en-AU" sz="900" b="0" i="0" u="none" strike="noStrike" kern="1200" baseline="3000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V</a:t>
            </a:r>
            <a:r>
              <a:rPr lang="pl-PL" sz="900" b="0" i="0" u="none" strike="noStrike" kern="1200" baseline="3000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12081</a:t>
            </a:r>
            <a:endParaRPr lang="en-US" sz="1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F002F5-237F-4D75-8BD5-895A2E177C8C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 rot="5400000">
            <a:off x="6132059" y="3846059"/>
            <a:ext cx="2959100" cy="30647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B100672-B612-4F7D-804C-38F52146CD51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7628618" y="317500"/>
            <a:ext cx="1181100" cy="135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942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  <p:sldLayoutId id="2147483844" r:id="rId13"/>
    <p:sldLayoutId id="2147483845" r:id="rId14"/>
    <p:sldLayoutId id="2147483846" r:id="rId15"/>
    <p:sldLayoutId id="2147483772" r:id="rId16"/>
    <p:sldLayoutId id="2147483774" r:id="rId17"/>
    <p:sldLayoutId id="2147483775" r:id="rId18"/>
    <p:sldLayoutId id="2147483776" r:id="rId19"/>
    <p:sldLayoutId id="2147483704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C1BCA7-AAD0-40CC-9E73-06C88F75ED54}"/>
              </a:ext>
            </a:extLst>
          </p:cNvPr>
          <p:cNvSpPr txBox="1"/>
          <p:nvPr userDrawn="1"/>
        </p:nvSpPr>
        <p:spPr>
          <a:xfrm>
            <a:off x="483171" y="6518095"/>
            <a:ext cx="249868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900" b="0" i="0" u="none" strike="noStrike" kern="1200" baseline="3000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CRICOS QLD00244B NSW 02225M TEQSA:PR</a:t>
            </a:r>
            <a:r>
              <a:rPr lang="en-AU" sz="900" b="0" i="0" u="none" strike="noStrike" kern="1200" baseline="3000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V</a:t>
            </a:r>
            <a:r>
              <a:rPr lang="pl-PL" sz="900" b="0" i="0" u="none" strike="noStrike" kern="1200" baseline="3000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12081</a:t>
            </a:r>
            <a:endParaRPr lang="en-US" sz="1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2A77BE-25F2-4068-9657-7EAA1FD4D35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 rot="5400000">
            <a:off x="6132059" y="3846059"/>
            <a:ext cx="2959100" cy="30647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8C442B8-0319-4D39-87C8-E648519B393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628618" y="317500"/>
            <a:ext cx="1181100" cy="135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783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3806B5-E939-4A13-A690-57510FA77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3AC654-9346-492E-BB7D-6AF6AA8416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0D7024-1AFD-450E-8BFA-EC6EEB9960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3704E-7554-4A63-81AF-55818BC675EE}" type="datetimeFigureOut">
              <a:rPr lang="en-AU" smtClean="0"/>
              <a:t>11/06/2020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139BD4-4A8B-4A8E-B6A0-2155CB5CCF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800E55-BB09-4484-85F2-A02D217E19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CF462A-8DC0-4C1A-89DC-FB922665E88D}" type="slidenum">
              <a:rPr lang="en-AU" smtClean="0"/>
              <a:t>‹#›</a:t>
            </a:fld>
            <a:endParaRPr lang="en-A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7193C5-1186-43D6-8DAE-EA3A227F511B}"/>
              </a:ext>
            </a:extLst>
          </p:cNvPr>
          <p:cNvSpPr txBox="1"/>
          <p:nvPr userDrawn="1"/>
        </p:nvSpPr>
        <p:spPr>
          <a:xfrm>
            <a:off x="483171" y="6518095"/>
            <a:ext cx="249868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900" b="0" i="0" u="none" strike="noStrike" kern="1200" baseline="3000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CRICOS QLD00244B NSW 02225M TEQSA:PR</a:t>
            </a:r>
            <a:r>
              <a:rPr lang="en-AU" sz="900" b="0" i="0" u="none" strike="noStrike" kern="1200" baseline="3000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V</a:t>
            </a:r>
            <a:r>
              <a:rPr lang="pl-PL" sz="900" b="0" i="0" u="none" strike="noStrike" kern="1200" baseline="3000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12081</a:t>
            </a:r>
            <a:endParaRPr lang="en-US" sz="1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8D8E82B-2336-4F68-8BC8-0396D742500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 rot="5400000">
            <a:off x="6132059" y="3846059"/>
            <a:ext cx="2959100" cy="30647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4D05307-0D44-4DDF-A5E4-E007F3C6A0D9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628618" y="317500"/>
            <a:ext cx="1181100" cy="135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006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3806B5-E939-4A13-A690-57510FA77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3AC654-9346-492E-BB7D-6AF6AA8416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0D7024-1AFD-450E-8BFA-EC6EEB9960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3704E-7554-4A63-81AF-55818BC675EE}" type="datetimeFigureOut">
              <a:rPr lang="en-AU" smtClean="0"/>
              <a:t>11/06/2020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139BD4-4A8B-4A8E-B6A0-2155CB5CCF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800E55-BB09-4484-85F2-A02D217E19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CF462A-8DC0-4C1A-89DC-FB922665E88D}" type="slidenum">
              <a:rPr lang="en-AU" smtClean="0"/>
              <a:t>‹#›</a:t>
            </a:fld>
            <a:endParaRPr lang="en-A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8B288D-71AD-402F-A09C-51EE76A0A60A}"/>
              </a:ext>
            </a:extLst>
          </p:cNvPr>
          <p:cNvSpPr txBox="1"/>
          <p:nvPr userDrawn="1"/>
        </p:nvSpPr>
        <p:spPr>
          <a:xfrm>
            <a:off x="483171" y="6518095"/>
            <a:ext cx="249868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900" b="0" i="0" u="none" strike="noStrike" kern="1200" baseline="3000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CRICOS QLD00244B NSW 02225M TEQSA:PR</a:t>
            </a:r>
            <a:r>
              <a:rPr lang="en-AU" sz="900" b="0" i="0" u="none" strike="noStrike" kern="1200" baseline="3000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V</a:t>
            </a:r>
            <a:r>
              <a:rPr lang="pl-PL" sz="900" b="0" i="0" u="none" strike="noStrike" kern="1200" baseline="3000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12081</a:t>
            </a:r>
            <a:endParaRPr lang="en-US" sz="1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9EA3DA-A8A8-4B98-8DF2-AFCEA8F97A2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 rot="5400000">
            <a:off x="6132059" y="3846059"/>
            <a:ext cx="2959100" cy="30647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A2D190E-3F61-4431-AEE2-EBE6679E61B0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628618" y="317500"/>
            <a:ext cx="1181100" cy="135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46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9227" y="2169993"/>
            <a:ext cx="6858000" cy="2008709"/>
          </a:xfrm>
        </p:spPr>
        <p:txBody>
          <a:bodyPr>
            <a:normAutofit fontScale="90000"/>
          </a:bodyPr>
          <a:lstStyle/>
          <a:p>
            <a:r>
              <a:rPr lang="en-AU" dirty="0"/>
              <a:t>Social and Economic Impacts of Digital Connection in Remote Communities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571999"/>
            <a:ext cx="6858000" cy="492290"/>
          </a:xfrm>
        </p:spPr>
        <p:txBody>
          <a:bodyPr>
            <a:normAutofit fontScale="85000" lnSpcReduction="10000"/>
          </a:bodyPr>
          <a:lstStyle/>
          <a:p>
            <a:r>
              <a:rPr lang="en-AU" sz="2800" dirty="0"/>
              <a:t>Jim Cavaye, Saleena Ham and Michael Erdiaw-Kwasie</a:t>
            </a:r>
          </a:p>
        </p:txBody>
      </p:sp>
    </p:spTree>
    <p:extLst>
      <p:ext uri="{BB962C8B-B14F-4D97-AF65-F5344CB8AC3E}">
        <p14:creationId xmlns:p14="http://schemas.microsoft.com/office/powerpoint/2010/main" val="3452967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5F4F662-5978-1D47-97C6-F0C51BBADC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0291072"/>
              </p:ext>
            </p:extLst>
          </p:nvPr>
        </p:nvGraphicFramePr>
        <p:xfrm>
          <a:off x="134112" y="1292352"/>
          <a:ext cx="8887967" cy="512064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777396">
                  <a:extLst>
                    <a:ext uri="{9D8B030D-6E8A-4147-A177-3AD203B41FA5}">
                      <a16:colId xmlns:a16="http://schemas.microsoft.com/office/drawing/2014/main" val="1920482396"/>
                    </a:ext>
                  </a:extLst>
                </a:gridCol>
                <a:gridCol w="1777396">
                  <a:extLst>
                    <a:ext uri="{9D8B030D-6E8A-4147-A177-3AD203B41FA5}">
                      <a16:colId xmlns:a16="http://schemas.microsoft.com/office/drawing/2014/main" val="2591070202"/>
                    </a:ext>
                  </a:extLst>
                </a:gridCol>
                <a:gridCol w="1777396">
                  <a:extLst>
                    <a:ext uri="{9D8B030D-6E8A-4147-A177-3AD203B41FA5}">
                      <a16:colId xmlns:a16="http://schemas.microsoft.com/office/drawing/2014/main" val="386050834"/>
                    </a:ext>
                  </a:extLst>
                </a:gridCol>
                <a:gridCol w="1777396">
                  <a:extLst>
                    <a:ext uri="{9D8B030D-6E8A-4147-A177-3AD203B41FA5}">
                      <a16:colId xmlns:a16="http://schemas.microsoft.com/office/drawing/2014/main" val="944449791"/>
                    </a:ext>
                  </a:extLst>
                </a:gridCol>
                <a:gridCol w="1778383">
                  <a:extLst>
                    <a:ext uri="{9D8B030D-6E8A-4147-A177-3AD203B41FA5}">
                      <a16:colId xmlns:a16="http://schemas.microsoft.com/office/drawing/2014/main" val="999615466"/>
                    </a:ext>
                  </a:extLst>
                </a:gridCol>
              </a:tblGrid>
              <a:tr h="640104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2400" b="1" dirty="0">
                          <a:effectLst/>
                        </a:rPr>
                        <a:t>Community</a:t>
                      </a:r>
                      <a:endParaRPr lang="en-A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2400" b="1" dirty="0">
                          <a:effectLst/>
                        </a:rPr>
                        <a:t>No </a:t>
                      </a:r>
                      <a:r>
                        <a:rPr lang="en-AU" sz="2400" b="1">
                          <a:effectLst/>
                        </a:rPr>
                        <a:t>of Interviewees</a:t>
                      </a:r>
                      <a:endParaRPr lang="en-A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2400" b="1" dirty="0">
                          <a:effectLst/>
                        </a:rPr>
                        <a:t>Total</a:t>
                      </a:r>
                      <a:endParaRPr lang="en-A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2330670939"/>
                  </a:ext>
                </a:extLst>
              </a:tr>
              <a:tr h="6399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2400" b="1" dirty="0">
                          <a:effectLst/>
                        </a:rPr>
                        <a:t>2016</a:t>
                      </a:r>
                      <a:endParaRPr lang="en-A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2400" b="1" dirty="0">
                          <a:effectLst/>
                        </a:rPr>
                        <a:t>2017</a:t>
                      </a:r>
                      <a:endParaRPr lang="en-A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2400" b="1" dirty="0">
                          <a:effectLst/>
                        </a:rPr>
                        <a:t>2019</a:t>
                      </a:r>
                      <a:endParaRPr lang="en-A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2863700"/>
                  </a:ext>
                </a:extLst>
              </a:tr>
              <a:tr h="64010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2400" b="1" dirty="0">
                          <a:effectLst/>
                        </a:rPr>
                        <a:t>Jundah</a:t>
                      </a:r>
                      <a:endParaRPr lang="en-A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2400">
                          <a:effectLst/>
                        </a:rPr>
                        <a:t>16</a:t>
                      </a:r>
                      <a:endParaRPr lang="en-A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2400">
                          <a:effectLst/>
                        </a:rPr>
                        <a:t>16</a:t>
                      </a:r>
                      <a:endParaRPr lang="en-A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2400" dirty="0">
                          <a:effectLst/>
                        </a:rPr>
                        <a:t>15</a:t>
                      </a:r>
                      <a:endParaRPr lang="en-A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2400" dirty="0">
                          <a:effectLst/>
                        </a:rPr>
                        <a:t>47</a:t>
                      </a:r>
                      <a:endParaRPr lang="en-A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733937652"/>
                  </a:ext>
                </a:extLst>
              </a:tr>
              <a:tr h="64010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2400" b="1" dirty="0">
                          <a:effectLst/>
                        </a:rPr>
                        <a:t>Stonehenge</a:t>
                      </a:r>
                      <a:endParaRPr lang="en-A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2400">
                          <a:effectLst/>
                        </a:rPr>
                        <a:t>6</a:t>
                      </a:r>
                      <a:endParaRPr lang="en-A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2400" dirty="0">
                          <a:effectLst/>
                        </a:rPr>
                        <a:t>4</a:t>
                      </a:r>
                      <a:endParaRPr lang="en-A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2400" dirty="0">
                          <a:effectLst/>
                        </a:rPr>
                        <a:t>7</a:t>
                      </a:r>
                      <a:endParaRPr lang="en-A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2400" dirty="0">
                          <a:effectLst/>
                        </a:rPr>
                        <a:t>17</a:t>
                      </a:r>
                      <a:endParaRPr lang="en-A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471211109"/>
                  </a:ext>
                </a:extLst>
              </a:tr>
              <a:tr h="64010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2400" b="1" dirty="0">
                          <a:effectLst/>
                        </a:rPr>
                        <a:t>Windorah</a:t>
                      </a:r>
                      <a:endParaRPr lang="en-A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2400">
                          <a:effectLst/>
                        </a:rPr>
                        <a:t>14</a:t>
                      </a:r>
                      <a:endParaRPr lang="en-A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2400">
                          <a:effectLst/>
                        </a:rPr>
                        <a:t>14</a:t>
                      </a:r>
                      <a:endParaRPr lang="en-A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2400" dirty="0">
                          <a:effectLst/>
                        </a:rPr>
                        <a:t>16</a:t>
                      </a:r>
                      <a:endParaRPr lang="en-A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2400" dirty="0">
                          <a:effectLst/>
                        </a:rPr>
                        <a:t>44</a:t>
                      </a:r>
                      <a:endParaRPr lang="en-A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645011513"/>
                  </a:ext>
                </a:extLst>
              </a:tr>
              <a:tr h="64010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2400" b="1" dirty="0">
                          <a:effectLst/>
                        </a:rPr>
                        <a:t>Bedourie</a:t>
                      </a:r>
                      <a:endParaRPr lang="en-A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2400">
                          <a:effectLst/>
                        </a:rPr>
                        <a:t>8</a:t>
                      </a:r>
                      <a:endParaRPr lang="en-A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2400">
                          <a:effectLst/>
                        </a:rPr>
                        <a:t>13</a:t>
                      </a:r>
                      <a:endParaRPr lang="en-A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2400">
                          <a:effectLst/>
                        </a:rPr>
                        <a:t>12</a:t>
                      </a:r>
                      <a:endParaRPr lang="en-A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2400" dirty="0">
                          <a:effectLst/>
                        </a:rPr>
                        <a:t>33</a:t>
                      </a:r>
                      <a:endParaRPr lang="en-A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716213400"/>
                  </a:ext>
                </a:extLst>
              </a:tr>
              <a:tr h="64010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2400" b="1" dirty="0">
                          <a:effectLst/>
                        </a:rPr>
                        <a:t>Birdsville</a:t>
                      </a:r>
                      <a:endParaRPr lang="en-A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2400">
                          <a:effectLst/>
                        </a:rPr>
                        <a:t>7</a:t>
                      </a:r>
                      <a:endParaRPr lang="en-A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2400">
                          <a:effectLst/>
                        </a:rPr>
                        <a:t>11</a:t>
                      </a:r>
                      <a:endParaRPr lang="en-A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2400">
                          <a:effectLst/>
                        </a:rPr>
                        <a:t>12</a:t>
                      </a:r>
                      <a:endParaRPr lang="en-A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2400" dirty="0">
                          <a:effectLst/>
                        </a:rPr>
                        <a:t>30</a:t>
                      </a:r>
                      <a:endParaRPr lang="en-A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011204318"/>
                  </a:ext>
                </a:extLst>
              </a:tr>
              <a:tr h="64010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2400" b="1" dirty="0">
                          <a:effectLst/>
                        </a:rPr>
                        <a:t>Total</a:t>
                      </a:r>
                      <a:endParaRPr lang="en-A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2400" b="1" dirty="0">
                          <a:effectLst/>
                        </a:rPr>
                        <a:t>51</a:t>
                      </a:r>
                      <a:endParaRPr lang="en-A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2400" b="1" dirty="0">
                          <a:effectLst/>
                        </a:rPr>
                        <a:t>58</a:t>
                      </a:r>
                      <a:endParaRPr lang="en-A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2400" b="1" dirty="0">
                          <a:effectLst/>
                        </a:rPr>
                        <a:t>62</a:t>
                      </a:r>
                      <a:endParaRPr lang="en-A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2400" b="1" dirty="0">
                          <a:effectLst/>
                        </a:rPr>
                        <a:t>171</a:t>
                      </a:r>
                      <a:endParaRPr lang="en-A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14303630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FD64BB3-13A8-4AEA-A957-E4FB6154C9AF}"/>
              </a:ext>
            </a:extLst>
          </p:cNvPr>
          <p:cNvSpPr txBox="1"/>
          <p:nvPr/>
        </p:nvSpPr>
        <p:spPr>
          <a:xfrm>
            <a:off x="3962400" y="304800"/>
            <a:ext cx="2374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/>
              <a:t>Interviews</a:t>
            </a:r>
          </a:p>
        </p:txBody>
      </p:sp>
    </p:spTree>
    <p:extLst>
      <p:ext uri="{BB962C8B-B14F-4D97-AF65-F5344CB8AC3E}">
        <p14:creationId xmlns:p14="http://schemas.microsoft.com/office/powerpoint/2010/main" val="2090029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714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600" dirty="0">
                <a:latin typeface="+mn-lt"/>
              </a:rPr>
              <a:t>Key Findings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064" y="1563307"/>
            <a:ext cx="8795766" cy="4929567"/>
          </a:xfrm>
        </p:spPr>
        <p:txBody>
          <a:bodyPr>
            <a:normAutofit fontScale="92500"/>
          </a:bodyPr>
          <a:lstStyle/>
          <a:p>
            <a:r>
              <a:rPr lang="en-AU" sz="3500" dirty="0"/>
              <a:t>Greater digital connectivity but recent problems</a:t>
            </a:r>
          </a:p>
          <a:p>
            <a:r>
              <a:rPr lang="en-AU" sz="3500" dirty="0"/>
              <a:t>Improved business efficiency but change to culture</a:t>
            </a:r>
          </a:p>
          <a:p>
            <a:r>
              <a:rPr lang="en-AU" sz="3500" dirty="0"/>
              <a:t>Important for tourism </a:t>
            </a:r>
          </a:p>
          <a:p>
            <a:r>
              <a:rPr lang="en-AU" sz="3500" dirty="0"/>
              <a:t>Greater social connection with face to face contact</a:t>
            </a:r>
          </a:p>
          <a:p>
            <a:r>
              <a:rPr lang="en-AU" sz="3500" dirty="0"/>
              <a:t>Community organising made easier</a:t>
            </a:r>
          </a:p>
          <a:p>
            <a:r>
              <a:rPr lang="en-AU" sz="3500" dirty="0"/>
              <a:t>Improved access to services  </a:t>
            </a:r>
          </a:p>
          <a:p>
            <a:r>
              <a:rPr lang="en-AU" sz="3500" dirty="0"/>
              <a:t>Big impacts on education</a:t>
            </a:r>
          </a:p>
          <a:p>
            <a:r>
              <a:rPr lang="en-AU" sz="3500" dirty="0"/>
              <a:t>Contributor to attracting people</a:t>
            </a:r>
          </a:p>
          <a:p>
            <a:r>
              <a:rPr lang="en-AU" sz="3500" dirty="0"/>
              <a:t>Benefits in emergencies </a:t>
            </a:r>
          </a:p>
          <a:p>
            <a:endParaRPr lang="en-AU" sz="3600" dirty="0"/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83577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AE92238F-723A-4151-81A6-AF085FF382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57573183"/>
              </p:ext>
            </p:extLst>
          </p:nvPr>
        </p:nvGraphicFramePr>
        <p:xfrm>
          <a:off x="219456" y="1109472"/>
          <a:ext cx="8753856" cy="5425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214603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E4624097-53C8-48A9-86EE-015F160453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0925833"/>
              </p:ext>
            </p:extLst>
          </p:nvPr>
        </p:nvGraphicFramePr>
        <p:xfrm>
          <a:off x="97536" y="1109472"/>
          <a:ext cx="8924544" cy="5279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133044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5186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200-00000D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5202115"/>
              </p:ext>
            </p:extLst>
          </p:nvPr>
        </p:nvGraphicFramePr>
        <p:xfrm>
          <a:off x="146304" y="1060704"/>
          <a:ext cx="8997696" cy="535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390963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7730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200-00000E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3900721"/>
              </p:ext>
            </p:extLst>
          </p:nvPr>
        </p:nvGraphicFramePr>
        <p:xfrm>
          <a:off x="146304" y="1182624"/>
          <a:ext cx="8912352" cy="5425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635178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717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6523" y="0"/>
            <a:ext cx="5127477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</p:pic>
      <p:sp>
        <p:nvSpPr>
          <p:cNvPr id="3" name="Title 3">
            <a:extLst>
              <a:ext uri="{FF2B5EF4-FFF2-40B4-BE49-F238E27FC236}">
                <a16:creationId xmlns:a16="http://schemas.microsoft.com/office/drawing/2014/main" id="{4D96419A-EEB1-4F1C-9FDE-2029F972C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620" y="889494"/>
            <a:ext cx="3965180" cy="580373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tx1"/>
                </a:solidFill>
              </a:rPr>
              <a:t>Five Remote Communities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2A1E138-52FC-4C32-BBD5-A4B5886B2DDB}"/>
              </a:ext>
            </a:extLst>
          </p:cNvPr>
          <p:cNvSpPr txBox="1">
            <a:spLocks/>
          </p:cNvSpPr>
          <p:nvPr/>
        </p:nvSpPr>
        <p:spPr>
          <a:xfrm>
            <a:off x="270256" y="2133600"/>
            <a:ext cx="3425444" cy="36957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800" b="1" dirty="0">
                <a:solidFill>
                  <a:schemeClr val="tx1"/>
                </a:solidFill>
              </a:rPr>
              <a:t>Jundah, Stonehenge, Windorah -</a:t>
            </a:r>
            <a:r>
              <a:rPr lang="en-AU" sz="2800" dirty="0">
                <a:solidFill>
                  <a:schemeClr val="tx1"/>
                </a:solidFill>
              </a:rPr>
              <a:t> Barcoo Shire</a:t>
            </a:r>
          </a:p>
          <a:p>
            <a:endParaRPr lang="en-AU" sz="2800" dirty="0">
              <a:solidFill>
                <a:schemeClr val="tx1"/>
              </a:solidFill>
            </a:endParaRPr>
          </a:p>
          <a:p>
            <a:r>
              <a:rPr lang="en-AU" sz="2800" b="1" dirty="0">
                <a:solidFill>
                  <a:schemeClr val="tx1"/>
                </a:solidFill>
              </a:rPr>
              <a:t>Birdsville, Bedourie - </a:t>
            </a:r>
            <a:r>
              <a:rPr lang="en-AU" sz="2800" dirty="0">
                <a:solidFill>
                  <a:schemeClr val="tx1"/>
                </a:solidFill>
              </a:rPr>
              <a:t>Diamantina Shire </a:t>
            </a:r>
          </a:p>
          <a:p>
            <a:endParaRPr lang="en-US" sz="28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DF786C8-BC22-4D01-B961-F7E8B920B327}"/>
              </a:ext>
            </a:extLst>
          </p:cNvPr>
          <p:cNvCxnSpPr/>
          <p:nvPr/>
        </p:nvCxnSpPr>
        <p:spPr>
          <a:xfrm>
            <a:off x="3276600" y="4724400"/>
            <a:ext cx="1384300" cy="3683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DFF3FF7-B493-4C55-9607-4584C8447C07}"/>
              </a:ext>
            </a:extLst>
          </p:cNvPr>
          <p:cNvCxnSpPr/>
          <p:nvPr/>
        </p:nvCxnSpPr>
        <p:spPr>
          <a:xfrm>
            <a:off x="3276600" y="3302000"/>
            <a:ext cx="2413000" cy="17907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86901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600" b="1" dirty="0">
                <a:latin typeface="+mn-lt"/>
              </a:rPr>
              <a:t>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3600" dirty="0"/>
              <a:t> Business culture</a:t>
            </a:r>
          </a:p>
          <a:p>
            <a:r>
              <a:rPr lang="en-AU" sz="3600" dirty="0"/>
              <a:t> Developing confidence and awareness</a:t>
            </a:r>
          </a:p>
          <a:p>
            <a:r>
              <a:rPr lang="en-AU" sz="3600" dirty="0"/>
              <a:t> Supporting digital “champions”</a:t>
            </a:r>
          </a:p>
          <a:p>
            <a:r>
              <a:rPr lang="en-AU" sz="3600" dirty="0"/>
              <a:t>“Choking” of speed </a:t>
            </a:r>
          </a:p>
          <a:p>
            <a:r>
              <a:rPr lang="en-AU" sz="3600" dirty="0"/>
              <a:t>Recent drop in mobile coverage</a:t>
            </a:r>
          </a:p>
        </p:txBody>
      </p:sp>
    </p:spTree>
    <p:extLst>
      <p:ext uri="{BB962C8B-B14F-4D97-AF65-F5344CB8AC3E}">
        <p14:creationId xmlns:p14="http://schemas.microsoft.com/office/powerpoint/2010/main" val="22077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115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770496"/>
            <a:ext cx="5450005" cy="40875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8669" y="0"/>
            <a:ext cx="5295331" cy="3508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252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58740"/>
          </a:xfrm>
          <a:prstGeom prst="rect">
            <a:avLst/>
          </a:prstGeom>
        </p:spPr>
      </p:pic>
      <p:pic>
        <p:nvPicPr>
          <p:cNvPr id="3" name="Picture Placeholder 14" descr="A close up of a sign&#10;&#10;Description automatically generated">
            <a:extLst>
              <a:ext uri="{FF2B5EF4-FFF2-40B4-BE49-F238E27FC236}">
                <a16:creationId xmlns:a16="http://schemas.microsoft.com/office/drawing/2014/main" id="{6BAC9920-DD83-4A69-B1A4-8A5F5815F3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63" b="11263"/>
          <a:stretch>
            <a:fillRect/>
          </a:stretch>
        </p:blipFill>
        <p:spPr>
          <a:xfrm>
            <a:off x="4825909" y="4356100"/>
            <a:ext cx="4318091" cy="250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077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358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5C54B-A249-3442-8E39-46244A3447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5068" y="1714052"/>
            <a:ext cx="7950708" cy="48010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/>
              <a:t>2016 – Baseline before connectivity</a:t>
            </a:r>
          </a:p>
          <a:p>
            <a:pPr lvl="1"/>
            <a:r>
              <a:rPr lang="en-AU" sz="2800" dirty="0"/>
              <a:t>Mobile phone data and calls – 20km radius</a:t>
            </a:r>
          </a:p>
          <a:p>
            <a:pPr lvl="1"/>
            <a:r>
              <a:rPr lang="en-AU" sz="2800" dirty="0"/>
              <a:t>Telstra </a:t>
            </a:r>
            <a:r>
              <a:rPr lang="en-AU" sz="2800" dirty="0" err="1"/>
              <a:t>Skymuster</a:t>
            </a:r>
            <a:r>
              <a:rPr lang="en-AU" sz="2800" dirty="0"/>
              <a:t> satellite service  - upgraded</a:t>
            </a:r>
          </a:p>
          <a:p>
            <a:pPr lvl="1"/>
            <a:r>
              <a:rPr lang="en-US" sz="2800" dirty="0"/>
              <a:t>Government services - </a:t>
            </a:r>
            <a:r>
              <a:rPr lang="en-AU" sz="2800" dirty="0"/>
              <a:t>“fibre to the premises” </a:t>
            </a:r>
          </a:p>
          <a:p>
            <a:pPr lvl="1"/>
            <a:r>
              <a:rPr lang="en-AU" sz="2800" dirty="0"/>
              <a:t>Business and residences - “fibre to the node” </a:t>
            </a:r>
            <a:endParaRPr lang="en-US" sz="28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2017 – 1 year connectivity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2019 – 2.5 years connectivity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3B852DF-456A-E64A-8D27-70234D8B6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4700" y="632296"/>
            <a:ext cx="7099300" cy="672248"/>
          </a:xfrm>
        </p:spPr>
        <p:txBody>
          <a:bodyPr>
            <a:noAutofit/>
          </a:bodyPr>
          <a:lstStyle/>
          <a:p>
            <a:r>
              <a:rPr lang="en-AU" sz="3200" b="1" dirty="0">
                <a:solidFill>
                  <a:schemeClr val="tx1"/>
                </a:solidFill>
              </a:rPr>
              <a:t>Baseline plus Annual Measures of Change</a:t>
            </a:r>
            <a:br>
              <a:rPr lang="en-AU" sz="3200" b="1" dirty="0">
                <a:solidFill>
                  <a:schemeClr val="tx1"/>
                </a:solidFill>
              </a:rPr>
            </a:b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157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Central Western Queensland Digital Connectivity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194" y="2135693"/>
            <a:ext cx="8515350" cy="1598108"/>
          </a:xfrm>
        </p:spPr>
        <p:txBody>
          <a:bodyPr>
            <a:normAutofit fontScale="92500" lnSpcReduction="20000"/>
          </a:bodyPr>
          <a:lstStyle/>
          <a:p>
            <a:r>
              <a:rPr lang="en-AU" sz="3900" dirty="0"/>
              <a:t>Face to face interviews + scores</a:t>
            </a:r>
          </a:p>
          <a:p>
            <a:endParaRPr lang="en-AU" sz="3900" dirty="0"/>
          </a:p>
          <a:p>
            <a:r>
              <a:rPr lang="en-AU" sz="3900" dirty="0"/>
              <a:t>Qualitative and quantitative analysis</a:t>
            </a:r>
          </a:p>
          <a:p>
            <a:pPr marL="0" indent="0">
              <a:buNone/>
            </a:pPr>
            <a:endParaRPr lang="en-AU" sz="3600" dirty="0"/>
          </a:p>
        </p:txBody>
      </p:sp>
    </p:spTree>
    <p:extLst>
      <p:ext uri="{BB962C8B-B14F-4D97-AF65-F5344CB8AC3E}">
        <p14:creationId xmlns:p14="http://schemas.microsoft.com/office/powerpoint/2010/main" val="3249616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Measures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73866"/>
            <a:ext cx="7886700" cy="4351338"/>
          </a:xfrm>
        </p:spPr>
        <p:txBody>
          <a:bodyPr>
            <a:normAutofit fontScale="92500" lnSpcReduction="20000"/>
          </a:bodyPr>
          <a:lstStyle/>
          <a:p>
            <a:endParaRPr lang="en-AU" dirty="0"/>
          </a:p>
          <a:p>
            <a:r>
              <a:rPr lang="en-AU" sz="3600" dirty="0"/>
              <a:t>Connection – reliability and performance</a:t>
            </a:r>
          </a:p>
          <a:p>
            <a:r>
              <a:rPr lang="en-AU" sz="3600" dirty="0"/>
              <a:t>Use</a:t>
            </a:r>
          </a:p>
          <a:p>
            <a:r>
              <a:rPr lang="en-AU" sz="3600" dirty="0"/>
              <a:t>Digital capacity</a:t>
            </a:r>
          </a:p>
          <a:p>
            <a:r>
              <a:rPr lang="en-AU" sz="3600" dirty="0"/>
              <a:t>Voice telephony</a:t>
            </a:r>
          </a:p>
          <a:p>
            <a:r>
              <a:rPr lang="en-AU" sz="3600" dirty="0"/>
              <a:t>Social Characteristics</a:t>
            </a:r>
          </a:p>
          <a:p>
            <a:r>
              <a:rPr lang="en-AU" sz="3600" dirty="0"/>
              <a:t>Access to Services</a:t>
            </a:r>
          </a:p>
          <a:p>
            <a:r>
              <a:rPr lang="en-AU" sz="3600" dirty="0"/>
              <a:t>Economic Characteristics</a:t>
            </a:r>
          </a:p>
          <a:p>
            <a:r>
              <a:rPr lang="en-AU" sz="3600" dirty="0"/>
              <a:t>Specific business changes 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2549334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A064CEB8AE7B4D8477428DB28FF7F1" ma:contentTypeVersion="13" ma:contentTypeDescription="Create a new document." ma:contentTypeScope="" ma:versionID="01d503db5b03cdd520201176ab865fca">
  <xsd:schema xmlns:xsd="http://www.w3.org/2001/XMLSchema" xmlns:xs="http://www.w3.org/2001/XMLSchema" xmlns:p="http://schemas.microsoft.com/office/2006/metadata/properties" xmlns:ns3="d1f093ba-6f2b-4e45-9fca-5a17bfa0ef8a" xmlns:ns4="0c093a9d-c044-4630-a519-a7ca8087448c" targetNamespace="http://schemas.microsoft.com/office/2006/metadata/properties" ma:root="true" ma:fieldsID="bfe8661e81fe5fa419d6035afeac777a" ns3:_="" ns4:_="">
    <xsd:import namespace="d1f093ba-6f2b-4e45-9fca-5a17bfa0ef8a"/>
    <xsd:import namespace="0c093a9d-c044-4630-a519-a7ca8087448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f093ba-6f2b-4e45-9fca-5a17bfa0ef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093a9d-c044-4630-a519-a7ca8087448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7908327-DF8B-4322-9EA3-C61BC09712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1f093ba-6f2b-4e45-9fca-5a17bfa0ef8a"/>
    <ds:schemaRef ds:uri="0c093a9d-c044-4630-a519-a7ca8087448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A263621-6BF5-43B6-9056-F880397FBE9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41F629F-BF31-45D7-9E11-CE2B56FC65A2}">
  <ds:schemaRefs>
    <ds:schemaRef ds:uri="d1f093ba-6f2b-4e45-9fca-5a17bfa0ef8a"/>
    <ds:schemaRef ds:uri="http://schemas.openxmlformats.org/package/2006/metadata/core-properties"/>
    <ds:schemaRef ds:uri="http://purl.org/dc/terms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0c093a9d-c044-4630-a519-a7ca8087448c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3628</TotalTime>
  <Words>272</Words>
  <Application>Microsoft Office PowerPoint</Application>
  <PresentationFormat>On-screen Show (4:3)</PresentationFormat>
  <Paragraphs>106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Arial</vt:lpstr>
      <vt:lpstr>Calibri</vt:lpstr>
      <vt:lpstr>Calibri Light</vt:lpstr>
      <vt:lpstr>Times New Roman</vt:lpstr>
      <vt:lpstr>verdana (Body)</vt:lpstr>
      <vt:lpstr>Wingdings</vt:lpstr>
      <vt:lpstr>Custom Design</vt:lpstr>
      <vt:lpstr>1_Custom Design</vt:lpstr>
      <vt:lpstr>1_Office Theme</vt:lpstr>
      <vt:lpstr>Office Theme</vt:lpstr>
      <vt:lpstr>2_Office Theme</vt:lpstr>
      <vt:lpstr>3_Office Theme</vt:lpstr>
      <vt:lpstr>4_Office Theme</vt:lpstr>
      <vt:lpstr>Social and Economic Impacts of Digital Connection in Remote Communities</vt:lpstr>
      <vt:lpstr>Five Remote Communities</vt:lpstr>
      <vt:lpstr>PowerPoint Presentation</vt:lpstr>
      <vt:lpstr>PowerPoint Presentation</vt:lpstr>
      <vt:lpstr>PowerPoint Presentation</vt:lpstr>
      <vt:lpstr>PowerPoint Presentation</vt:lpstr>
      <vt:lpstr>Baseline plus Annual Measures of Change </vt:lpstr>
      <vt:lpstr>Central Western Queensland Digital Connectivity Project</vt:lpstr>
      <vt:lpstr>Measures</vt:lpstr>
      <vt:lpstr>PowerPoint Presentation</vt:lpstr>
      <vt:lpstr>PowerPoint Presentation</vt:lpstr>
      <vt:lpstr>Key Findings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Issues</vt:lpstr>
    </vt:vector>
  </TitlesOfParts>
  <Company>University of Southern Queensland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 Subtitle  Presenter’s name</dc:title>
  <dc:creator>Alan Tai</dc:creator>
  <cp:lastModifiedBy>Jim Cavaye</cp:lastModifiedBy>
  <cp:revision>37</cp:revision>
  <dcterms:created xsi:type="dcterms:W3CDTF">2014-12-04T03:27:29Z</dcterms:created>
  <dcterms:modified xsi:type="dcterms:W3CDTF">2020-06-11T01:14:48Z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0x010100D6A064CEB8AE7B4D8477428DB28FF7F1</vt:lpwstr>
  </property>
</Properties>
</file>